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257" r:id="rId3"/>
    <p:sldId id="259" r:id="rId4"/>
    <p:sldId id="326" r:id="rId5"/>
    <p:sldId id="261" r:id="rId6"/>
    <p:sldId id="258"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8" r:id="rId47"/>
    <p:sldId id="302" r:id="rId48"/>
    <p:sldId id="304" r:id="rId49"/>
    <p:sldId id="305" r:id="rId50"/>
    <p:sldId id="306" r:id="rId51"/>
    <p:sldId id="307" r:id="rId52"/>
    <p:sldId id="309" r:id="rId53"/>
    <p:sldId id="310" r:id="rId54"/>
    <p:sldId id="311" r:id="rId55"/>
    <p:sldId id="312" r:id="rId56"/>
    <p:sldId id="313" r:id="rId57"/>
    <p:sldId id="314" r:id="rId58"/>
    <p:sldId id="315" r:id="rId59"/>
    <p:sldId id="316" r:id="rId60"/>
    <p:sldId id="317" r:id="rId61"/>
    <p:sldId id="318" r:id="rId62"/>
    <p:sldId id="319" r:id="rId63"/>
    <p:sldId id="323" r:id="rId64"/>
    <p:sldId id="325" r:id="rId65"/>
    <p:sldId id="324" r:id="rId66"/>
    <p:sldId id="320" r:id="rId67"/>
    <p:sldId id="321" r:id="rId68"/>
    <p:sldId id="322" r:id="rId6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7AC"/>
    <a:srgbClr val="FF66CC"/>
    <a:srgbClr val="CC0099"/>
    <a:srgbClr val="FFDC47"/>
    <a:srgbClr val="5EEC3C"/>
    <a:srgbClr val="CCCC00"/>
    <a:srgbClr val="FFCC66"/>
    <a:srgbClr val="007033"/>
    <a:srgbClr val="990099"/>
    <a:srgbClr val="FE92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68" autoAdjust="0"/>
    <p:restoredTop sz="94660"/>
  </p:normalViewPr>
  <p:slideViewPr>
    <p:cSldViewPr>
      <p:cViewPr>
        <p:scale>
          <a:sx n="93" d="100"/>
          <a:sy n="93" d="100"/>
        </p:scale>
        <p:origin x="-1164"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1"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07DE1B-07B0-4606-A67D-5BE3DE84B763}" type="doc">
      <dgm:prSet loTypeId="urn:microsoft.com/office/officeart/2005/8/layout/hProcess3" loCatId="process" qsTypeId="urn:microsoft.com/office/officeart/2005/8/quickstyle/simple1" qsCatId="simple" csTypeId="urn:microsoft.com/office/officeart/2005/8/colors/accent1_2" csCatId="accent1" phldr="1"/>
      <dgm:spPr/>
    </dgm:pt>
    <dgm:pt modelId="{146439C7-3781-4F7A-81FE-09D712EF13DC}">
      <dgm:prSet phldrT="[Text]"/>
      <dgm:spPr/>
      <dgm:t>
        <a:bodyPr/>
        <a:lstStyle/>
        <a:p>
          <a:r>
            <a:rPr lang="en-US" dirty="0" smtClean="0"/>
            <a:t>NEXT PAGE</a:t>
          </a:r>
          <a:endParaRPr lang="en-US" dirty="0"/>
        </a:p>
      </dgm:t>
    </dgm:pt>
    <dgm:pt modelId="{FF5BF448-63DE-45DA-AF62-04D63F2431DF}" type="parTrans" cxnId="{D81387F5-621E-4AEA-A481-B5BFB7A94748}">
      <dgm:prSet/>
      <dgm:spPr/>
      <dgm:t>
        <a:bodyPr/>
        <a:lstStyle/>
        <a:p>
          <a:endParaRPr lang="en-US"/>
        </a:p>
      </dgm:t>
    </dgm:pt>
    <dgm:pt modelId="{F54C294A-3CBF-46E1-AC2E-7C90BA66A0C3}" type="sibTrans" cxnId="{D81387F5-621E-4AEA-A481-B5BFB7A94748}">
      <dgm:prSet/>
      <dgm:spPr/>
      <dgm:t>
        <a:bodyPr/>
        <a:lstStyle/>
        <a:p>
          <a:endParaRPr lang="en-US"/>
        </a:p>
      </dgm:t>
    </dgm:pt>
    <dgm:pt modelId="{A9251D57-DBC6-4E38-9CB7-12D2BACC192F}" type="pres">
      <dgm:prSet presAssocID="{D907DE1B-07B0-4606-A67D-5BE3DE84B763}" presName="Name0" presStyleCnt="0">
        <dgm:presLayoutVars>
          <dgm:dir/>
          <dgm:animLvl val="lvl"/>
          <dgm:resizeHandles val="exact"/>
        </dgm:presLayoutVars>
      </dgm:prSet>
      <dgm:spPr/>
    </dgm:pt>
    <dgm:pt modelId="{3D4E9CB3-1985-427D-AC79-0F4983D11B7B}" type="pres">
      <dgm:prSet presAssocID="{D907DE1B-07B0-4606-A67D-5BE3DE84B763}" presName="dummy" presStyleCnt="0"/>
      <dgm:spPr/>
    </dgm:pt>
    <dgm:pt modelId="{7506CE18-1E14-445B-9524-0A44042DD448}" type="pres">
      <dgm:prSet presAssocID="{D907DE1B-07B0-4606-A67D-5BE3DE84B763}" presName="linH" presStyleCnt="0"/>
      <dgm:spPr/>
    </dgm:pt>
    <dgm:pt modelId="{89FE6D43-8C1A-440D-B6D1-3DD95B6F7E6C}" type="pres">
      <dgm:prSet presAssocID="{D907DE1B-07B0-4606-A67D-5BE3DE84B763}" presName="padding1" presStyleCnt="0"/>
      <dgm:spPr/>
    </dgm:pt>
    <dgm:pt modelId="{03D62D61-D366-40D8-8921-96202542C3B3}" type="pres">
      <dgm:prSet presAssocID="{146439C7-3781-4F7A-81FE-09D712EF13DC}" presName="linV" presStyleCnt="0"/>
      <dgm:spPr/>
    </dgm:pt>
    <dgm:pt modelId="{B7CF4F17-D361-4938-B7AD-BFBE5FD90D03}" type="pres">
      <dgm:prSet presAssocID="{146439C7-3781-4F7A-81FE-09D712EF13DC}" presName="spVertical1" presStyleCnt="0"/>
      <dgm:spPr/>
    </dgm:pt>
    <dgm:pt modelId="{F1344825-9B7F-4201-B550-9A32A997C0A4}" type="pres">
      <dgm:prSet presAssocID="{146439C7-3781-4F7A-81FE-09D712EF13DC}" presName="parTx" presStyleLbl="revTx" presStyleIdx="0" presStyleCnt="1" custScaleX="113093">
        <dgm:presLayoutVars>
          <dgm:chMax val="0"/>
          <dgm:chPref val="0"/>
          <dgm:bulletEnabled val="1"/>
        </dgm:presLayoutVars>
      </dgm:prSet>
      <dgm:spPr/>
      <dgm:t>
        <a:bodyPr/>
        <a:lstStyle/>
        <a:p>
          <a:endParaRPr lang="en-US"/>
        </a:p>
      </dgm:t>
    </dgm:pt>
    <dgm:pt modelId="{B0908462-69B8-44DF-A53A-AEE0EA93DFFA}" type="pres">
      <dgm:prSet presAssocID="{146439C7-3781-4F7A-81FE-09D712EF13DC}" presName="spVertical2" presStyleCnt="0"/>
      <dgm:spPr/>
    </dgm:pt>
    <dgm:pt modelId="{678BC217-CB48-4317-A48C-1660CA86C8ED}" type="pres">
      <dgm:prSet presAssocID="{146439C7-3781-4F7A-81FE-09D712EF13DC}" presName="spVertical3" presStyleCnt="0"/>
      <dgm:spPr/>
    </dgm:pt>
    <dgm:pt modelId="{E6FFB9FB-330A-4C0F-B8F6-80C58AA7834C}" type="pres">
      <dgm:prSet presAssocID="{D907DE1B-07B0-4606-A67D-5BE3DE84B763}" presName="padding2" presStyleCnt="0"/>
      <dgm:spPr/>
    </dgm:pt>
    <dgm:pt modelId="{9A6F0210-1AD0-4F0E-A76C-37D1A31292BD}" type="pres">
      <dgm:prSet presAssocID="{D907DE1B-07B0-4606-A67D-5BE3DE84B763}" presName="negArrow" presStyleCnt="0"/>
      <dgm:spPr/>
    </dgm:pt>
    <dgm:pt modelId="{3FAF7486-1F98-404F-B449-71D7D87BB683}" type="pres">
      <dgm:prSet presAssocID="{D907DE1B-07B0-4606-A67D-5BE3DE84B763}" presName="backgroundArrow" presStyleLbl="node1" presStyleIdx="0" presStyleCnt="1" custLinFactX="27400" custLinFactNeighborX="100000" custLinFactNeighborY="-97356"/>
      <dgm:spPr/>
      <dgm:t>
        <a:bodyPr/>
        <a:lstStyle/>
        <a:p>
          <a:endParaRPr lang="en-US"/>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Lst>
  <dgm:cxnLst>
    <dgm:cxn modelId="{F228ED39-1885-4222-B976-F5F6CFBD84EE}" type="presOf" srcId="{146439C7-3781-4F7A-81FE-09D712EF13DC}" destId="{F1344825-9B7F-4201-B550-9A32A997C0A4}" srcOrd="0" destOrd="0" presId="urn:microsoft.com/office/officeart/2005/8/layout/hProcess3"/>
    <dgm:cxn modelId="{164372D4-5FA4-4C89-8D85-A7D405ECD670}" type="presOf" srcId="{D907DE1B-07B0-4606-A67D-5BE3DE84B763}" destId="{A9251D57-DBC6-4E38-9CB7-12D2BACC192F}" srcOrd="0" destOrd="0" presId="urn:microsoft.com/office/officeart/2005/8/layout/hProcess3"/>
    <dgm:cxn modelId="{D81387F5-621E-4AEA-A481-B5BFB7A94748}" srcId="{D907DE1B-07B0-4606-A67D-5BE3DE84B763}" destId="{146439C7-3781-4F7A-81FE-09D712EF13DC}" srcOrd="0" destOrd="0" parTransId="{FF5BF448-63DE-45DA-AF62-04D63F2431DF}" sibTransId="{F54C294A-3CBF-46E1-AC2E-7C90BA66A0C3}"/>
    <dgm:cxn modelId="{68FD68C0-827B-410B-A4B5-6F50D3FCAC8E}" type="presParOf" srcId="{A9251D57-DBC6-4E38-9CB7-12D2BACC192F}" destId="{3D4E9CB3-1985-427D-AC79-0F4983D11B7B}" srcOrd="0" destOrd="0" presId="urn:microsoft.com/office/officeart/2005/8/layout/hProcess3"/>
    <dgm:cxn modelId="{D1618A5A-1A8B-4D49-882F-3B1A24A98767}" type="presParOf" srcId="{A9251D57-DBC6-4E38-9CB7-12D2BACC192F}" destId="{7506CE18-1E14-445B-9524-0A44042DD448}" srcOrd="1" destOrd="0" presId="urn:microsoft.com/office/officeart/2005/8/layout/hProcess3"/>
    <dgm:cxn modelId="{FA2CD188-87E0-4BF7-801F-6F1082BD7A5E}" type="presParOf" srcId="{7506CE18-1E14-445B-9524-0A44042DD448}" destId="{89FE6D43-8C1A-440D-B6D1-3DD95B6F7E6C}" srcOrd="0" destOrd="0" presId="urn:microsoft.com/office/officeart/2005/8/layout/hProcess3"/>
    <dgm:cxn modelId="{DAE7A11F-0A7C-41F6-9809-15431D3ED3EB}" type="presParOf" srcId="{7506CE18-1E14-445B-9524-0A44042DD448}" destId="{03D62D61-D366-40D8-8921-96202542C3B3}" srcOrd="1" destOrd="0" presId="urn:microsoft.com/office/officeart/2005/8/layout/hProcess3"/>
    <dgm:cxn modelId="{72D9E1D1-9E85-473C-A013-F2B759F0811F}" type="presParOf" srcId="{03D62D61-D366-40D8-8921-96202542C3B3}" destId="{B7CF4F17-D361-4938-B7AD-BFBE5FD90D03}" srcOrd="0" destOrd="0" presId="urn:microsoft.com/office/officeart/2005/8/layout/hProcess3"/>
    <dgm:cxn modelId="{DF627B9D-F0CD-497B-B975-BDC74F392F09}" type="presParOf" srcId="{03D62D61-D366-40D8-8921-96202542C3B3}" destId="{F1344825-9B7F-4201-B550-9A32A997C0A4}" srcOrd="1" destOrd="0" presId="urn:microsoft.com/office/officeart/2005/8/layout/hProcess3"/>
    <dgm:cxn modelId="{76F2A46A-236A-4A24-9EBB-AB49D66E11F1}" type="presParOf" srcId="{03D62D61-D366-40D8-8921-96202542C3B3}" destId="{B0908462-69B8-44DF-A53A-AEE0EA93DFFA}" srcOrd="2" destOrd="0" presId="urn:microsoft.com/office/officeart/2005/8/layout/hProcess3"/>
    <dgm:cxn modelId="{69DF9D2C-E60E-4560-8BA5-AB52511AAAFC}" type="presParOf" srcId="{03D62D61-D366-40D8-8921-96202542C3B3}" destId="{678BC217-CB48-4317-A48C-1660CA86C8ED}" srcOrd="3" destOrd="0" presId="urn:microsoft.com/office/officeart/2005/8/layout/hProcess3"/>
    <dgm:cxn modelId="{C16CF659-ABB9-49B8-9DFA-BF22DAEFB5BA}" type="presParOf" srcId="{7506CE18-1E14-445B-9524-0A44042DD448}" destId="{E6FFB9FB-330A-4C0F-B8F6-80C58AA7834C}" srcOrd="2" destOrd="0" presId="urn:microsoft.com/office/officeart/2005/8/layout/hProcess3"/>
    <dgm:cxn modelId="{64802148-4D5C-4642-AFD1-B8E43D362D13}" type="presParOf" srcId="{7506CE18-1E14-445B-9524-0A44042DD448}" destId="{9A6F0210-1AD0-4F0E-A76C-37D1A31292BD}" srcOrd="3" destOrd="0" presId="urn:microsoft.com/office/officeart/2005/8/layout/hProcess3"/>
    <dgm:cxn modelId="{97F3A699-74BA-40B4-8E3C-DC4B94A3EC50}" type="presParOf" srcId="{7506CE18-1E14-445B-9524-0A44042DD448}" destId="{3FAF7486-1F98-404F-B449-71D7D87BB683}" srcOrd="4" destOrd="0" presId="urn:microsoft.com/office/officeart/2005/8/layout/hProcess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3F1268-6787-483D-8F2F-AF2D5E07DEAE}" type="doc">
      <dgm:prSet loTypeId="urn:microsoft.com/office/officeart/2005/8/layout/hProcess3" loCatId="process" qsTypeId="urn:microsoft.com/office/officeart/2005/8/quickstyle/simple1" qsCatId="simple" csTypeId="urn:microsoft.com/office/officeart/2005/8/colors/accent1_2" csCatId="accent1" phldr="1"/>
      <dgm:spPr/>
    </dgm:pt>
    <dgm:pt modelId="{3E8819C7-F88C-4AF3-8A9E-6B8B826C74DE}">
      <dgm:prSet phldrT="[Text]"/>
      <dgm:spPr/>
      <dgm:t>
        <a:bodyPr/>
        <a:lstStyle/>
        <a:p>
          <a:r>
            <a:rPr lang="en-US" dirty="0" smtClean="0"/>
            <a:t>Previous Index</a:t>
          </a:r>
          <a:endParaRPr lang="en-US" dirty="0"/>
        </a:p>
      </dgm:t>
    </dgm:pt>
    <dgm:pt modelId="{04E53CA2-4008-49D9-A102-D7EE9F27E4FE}" type="parTrans" cxnId="{B4BED0C2-6428-4CDC-993B-FCCBB9DBFC50}">
      <dgm:prSet/>
      <dgm:spPr/>
      <dgm:t>
        <a:bodyPr/>
        <a:lstStyle/>
        <a:p>
          <a:endParaRPr lang="en-US"/>
        </a:p>
      </dgm:t>
    </dgm:pt>
    <dgm:pt modelId="{C3676B60-2EAC-4886-A27D-60B7FB55B649}" type="sibTrans" cxnId="{B4BED0C2-6428-4CDC-993B-FCCBB9DBFC50}">
      <dgm:prSet/>
      <dgm:spPr/>
      <dgm:t>
        <a:bodyPr/>
        <a:lstStyle/>
        <a:p>
          <a:endParaRPr lang="en-US"/>
        </a:p>
      </dgm:t>
    </dgm:pt>
    <dgm:pt modelId="{7D8933F4-9952-4F65-9349-18BD329B6376}" type="pres">
      <dgm:prSet presAssocID="{753F1268-6787-483D-8F2F-AF2D5E07DEAE}" presName="Name0" presStyleCnt="0">
        <dgm:presLayoutVars>
          <dgm:dir/>
          <dgm:animLvl val="lvl"/>
          <dgm:resizeHandles val="exact"/>
        </dgm:presLayoutVars>
      </dgm:prSet>
      <dgm:spPr/>
    </dgm:pt>
    <dgm:pt modelId="{6D1EDAC6-5F09-4143-93F5-C99DCDCF8676}" type="pres">
      <dgm:prSet presAssocID="{753F1268-6787-483D-8F2F-AF2D5E07DEAE}" presName="dummy" presStyleCnt="0"/>
      <dgm:spPr/>
    </dgm:pt>
    <dgm:pt modelId="{A396D3D7-3781-495A-847D-70C5687F69E6}" type="pres">
      <dgm:prSet presAssocID="{753F1268-6787-483D-8F2F-AF2D5E07DEAE}" presName="linH" presStyleCnt="0"/>
      <dgm:spPr/>
    </dgm:pt>
    <dgm:pt modelId="{21276655-8B8E-4EC5-9E69-54D87145C694}" type="pres">
      <dgm:prSet presAssocID="{753F1268-6787-483D-8F2F-AF2D5E07DEAE}" presName="padding1" presStyleCnt="0"/>
      <dgm:spPr/>
    </dgm:pt>
    <dgm:pt modelId="{C9B206FB-DCA1-4FDE-B13D-D3550F89EC11}" type="pres">
      <dgm:prSet presAssocID="{3E8819C7-F88C-4AF3-8A9E-6B8B826C74DE}" presName="linV" presStyleCnt="0"/>
      <dgm:spPr/>
    </dgm:pt>
    <dgm:pt modelId="{C9093340-9BF3-4992-B83E-BCE717FF3AD4}" type="pres">
      <dgm:prSet presAssocID="{3E8819C7-F88C-4AF3-8A9E-6B8B826C74DE}" presName="spVertical1" presStyleCnt="0"/>
      <dgm:spPr/>
    </dgm:pt>
    <dgm:pt modelId="{AFFDED25-FE17-47C7-B98E-6EC9A642DAFC}" type="pres">
      <dgm:prSet presAssocID="{3E8819C7-F88C-4AF3-8A9E-6B8B826C74DE}" presName="parTx" presStyleLbl="revTx" presStyleIdx="0" presStyleCnt="1" custLinFactNeighborX="12205" custLinFactNeighborY="9943">
        <dgm:presLayoutVars>
          <dgm:chMax val="0"/>
          <dgm:chPref val="0"/>
          <dgm:bulletEnabled val="1"/>
        </dgm:presLayoutVars>
      </dgm:prSet>
      <dgm:spPr/>
      <dgm:t>
        <a:bodyPr/>
        <a:lstStyle/>
        <a:p>
          <a:endParaRPr lang="en-US"/>
        </a:p>
      </dgm:t>
    </dgm:pt>
    <dgm:pt modelId="{BA16492C-6E8C-4EF9-A9F6-7F9F8256A712}" type="pres">
      <dgm:prSet presAssocID="{3E8819C7-F88C-4AF3-8A9E-6B8B826C74DE}" presName="spVertical2" presStyleCnt="0"/>
      <dgm:spPr/>
    </dgm:pt>
    <dgm:pt modelId="{BD9C64D4-2425-49A7-8FA2-8625F4AE6060}" type="pres">
      <dgm:prSet presAssocID="{3E8819C7-F88C-4AF3-8A9E-6B8B826C74DE}" presName="spVertical3" presStyleCnt="0"/>
      <dgm:spPr/>
    </dgm:pt>
    <dgm:pt modelId="{C9596FB7-A38C-46C6-8380-95FA223D2CF1}" type="pres">
      <dgm:prSet presAssocID="{753F1268-6787-483D-8F2F-AF2D5E07DEAE}" presName="padding2" presStyleCnt="0"/>
      <dgm:spPr/>
    </dgm:pt>
    <dgm:pt modelId="{89D159A1-5EB3-44F0-8F1E-B2A7D70B1DE6}" type="pres">
      <dgm:prSet presAssocID="{753F1268-6787-483D-8F2F-AF2D5E07DEAE}" presName="negArrow" presStyleCnt="0"/>
      <dgm:spPr/>
    </dgm:pt>
    <dgm:pt modelId="{A893E627-BA5A-416B-BC89-535C3EEB02D8}" type="pres">
      <dgm:prSet presAssocID="{753F1268-6787-483D-8F2F-AF2D5E07DEAE}" presName="backgroundArrow" presStyleLbl="node1" presStyleIdx="0" presStyleCnt="1" custAng="10800000" custLinFactNeighborY="12253"/>
      <dgm:spPr/>
    </dgm:pt>
  </dgm:ptLst>
  <dgm:cxnLst>
    <dgm:cxn modelId="{B4BED0C2-6428-4CDC-993B-FCCBB9DBFC50}" srcId="{753F1268-6787-483D-8F2F-AF2D5E07DEAE}" destId="{3E8819C7-F88C-4AF3-8A9E-6B8B826C74DE}" srcOrd="0" destOrd="0" parTransId="{04E53CA2-4008-49D9-A102-D7EE9F27E4FE}" sibTransId="{C3676B60-2EAC-4886-A27D-60B7FB55B649}"/>
    <dgm:cxn modelId="{77502CB0-317A-4705-836B-1C9FAD50D3BD}" type="presOf" srcId="{3E8819C7-F88C-4AF3-8A9E-6B8B826C74DE}" destId="{AFFDED25-FE17-47C7-B98E-6EC9A642DAFC}" srcOrd="0" destOrd="0" presId="urn:microsoft.com/office/officeart/2005/8/layout/hProcess3"/>
    <dgm:cxn modelId="{BE31973D-C4C7-4E4A-8C0D-000AE0B2C6C0}" type="presOf" srcId="{753F1268-6787-483D-8F2F-AF2D5E07DEAE}" destId="{7D8933F4-9952-4F65-9349-18BD329B6376}" srcOrd="0" destOrd="0" presId="urn:microsoft.com/office/officeart/2005/8/layout/hProcess3"/>
    <dgm:cxn modelId="{387A6D65-DD0C-4B1B-A9F9-7A85CCCBB832}" type="presParOf" srcId="{7D8933F4-9952-4F65-9349-18BD329B6376}" destId="{6D1EDAC6-5F09-4143-93F5-C99DCDCF8676}" srcOrd="0" destOrd="0" presId="urn:microsoft.com/office/officeart/2005/8/layout/hProcess3"/>
    <dgm:cxn modelId="{F145F686-22FF-4E98-857A-440EC0580F0A}" type="presParOf" srcId="{7D8933F4-9952-4F65-9349-18BD329B6376}" destId="{A396D3D7-3781-495A-847D-70C5687F69E6}" srcOrd="1" destOrd="0" presId="urn:microsoft.com/office/officeart/2005/8/layout/hProcess3"/>
    <dgm:cxn modelId="{E61A6B59-08BC-47CF-AD01-A5E3C762B2BB}" type="presParOf" srcId="{A396D3D7-3781-495A-847D-70C5687F69E6}" destId="{21276655-8B8E-4EC5-9E69-54D87145C694}" srcOrd="0" destOrd="0" presId="urn:microsoft.com/office/officeart/2005/8/layout/hProcess3"/>
    <dgm:cxn modelId="{CB514181-7317-4B95-9248-2C1DAF1BAF82}" type="presParOf" srcId="{A396D3D7-3781-495A-847D-70C5687F69E6}" destId="{C9B206FB-DCA1-4FDE-B13D-D3550F89EC11}" srcOrd="1" destOrd="0" presId="urn:microsoft.com/office/officeart/2005/8/layout/hProcess3"/>
    <dgm:cxn modelId="{EF339D89-7041-4BCF-AA0D-C3DFC5CCD357}" type="presParOf" srcId="{C9B206FB-DCA1-4FDE-B13D-D3550F89EC11}" destId="{C9093340-9BF3-4992-B83E-BCE717FF3AD4}" srcOrd="0" destOrd="0" presId="urn:microsoft.com/office/officeart/2005/8/layout/hProcess3"/>
    <dgm:cxn modelId="{B033E262-CADA-4C97-BB84-FD762EF4FBA3}" type="presParOf" srcId="{C9B206FB-DCA1-4FDE-B13D-D3550F89EC11}" destId="{AFFDED25-FE17-47C7-B98E-6EC9A642DAFC}" srcOrd="1" destOrd="0" presId="urn:microsoft.com/office/officeart/2005/8/layout/hProcess3"/>
    <dgm:cxn modelId="{D1FFCD12-7001-4E01-BD7B-FAEC3DD5D5B8}" type="presParOf" srcId="{C9B206FB-DCA1-4FDE-B13D-D3550F89EC11}" destId="{BA16492C-6E8C-4EF9-A9F6-7F9F8256A712}" srcOrd="2" destOrd="0" presId="urn:microsoft.com/office/officeart/2005/8/layout/hProcess3"/>
    <dgm:cxn modelId="{896E1180-9DBB-4539-B471-DA360BA6BE3B}" type="presParOf" srcId="{C9B206FB-DCA1-4FDE-B13D-D3550F89EC11}" destId="{BD9C64D4-2425-49A7-8FA2-8625F4AE6060}" srcOrd="3" destOrd="0" presId="urn:microsoft.com/office/officeart/2005/8/layout/hProcess3"/>
    <dgm:cxn modelId="{B98E3B37-3084-42D4-A512-E51F757A0D16}" type="presParOf" srcId="{A396D3D7-3781-495A-847D-70C5687F69E6}" destId="{C9596FB7-A38C-46C6-8380-95FA223D2CF1}" srcOrd="2" destOrd="0" presId="urn:microsoft.com/office/officeart/2005/8/layout/hProcess3"/>
    <dgm:cxn modelId="{A91AEE72-03C7-4814-B9D0-D108F1BD6902}" type="presParOf" srcId="{A396D3D7-3781-495A-847D-70C5687F69E6}" destId="{89D159A1-5EB3-44F0-8F1E-B2A7D70B1DE6}" srcOrd="3" destOrd="0" presId="urn:microsoft.com/office/officeart/2005/8/layout/hProcess3"/>
    <dgm:cxn modelId="{D9D51691-725E-4CA3-955D-62C0753F5E8E}" type="presParOf" srcId="{A396D3D7-3781-495A-847D-70C5687F69E6}" destId="{A893E627-BA5A-416B-BC89-535C3EEB02D8}" srcOrd="4" destOrd="0" presId="urn:microsoft.com/office/officeart/2005/8/layout/hProcess3"/>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F7486-1F98-404F-B449-71D7D87BB683}">
      <dsp:nvSpPr>
        <dsp:cNvPr id="0" name=""/>
        <dsp:cNvSpPr/>
      </dsp:nvSpPr>
      <dsp:spPr>
        <a:xfrm>
          <a:off x="0" y="0"/>
          <a:ext cx="609600" cy="504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344825-9B7F-4201-B550-9A32A997C0A4}">
      <dsp:nvSpPr>
        <dsp:cNvPr id="0" name=""/>
        <dsp:cNvSpPr/>
      </dsp:nvSpPr>
      <dsp:spPr>
        <a:xfrm>
          <a:off x="49083" y="131175"/>
          <a:ext cx="499556" cy="25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1120" rIns="0" bIns="71120" numCol="1" spcCol="1270" anchor="ctr" anchorCtr="0">
          <a:noAutofit/>
        </a:bodyPr>
        <a:lstStyle/>
        <a:p>
          <a:pPr lvl="0" algn="ctr" defTabSz="311150">
            <a:lnSpc>
              <a:spcPct val="90000"/>
            </a:lnSpc>
            <a:spcBef>
              <a:spcPct val="0"/>
            </a:spcBef>
            <a:spcAft>
              <a:spcPct val="35000"/>
            </a:spcAft>
          </a:pPr>
          <a:r>
            <a:rPr lang="en-US" sz="700" kern="1200" dirty="0" smtClean="0"/>
            <a:t>NEXT PAGE</a:t>
          </a:r>
          <a:endParaRPr lang="en-US" sz="700" kern="1200" dirty="0"/>
        </a:p>
      </dsp:txBody>
      <dsp:txXfrm>
        <a:off x="49083" y="131175"/>
        <a:ext cx="499556" cy="252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93E627-BA5A-416B-BC89-535C3EEB02D8}">
      <dsp:nvSpPr>
        <dsp:cNvPr id="0" name=""/>
        <dsp:cNvSpPr/>
      </dsp:nvSpPr>
      <dsp:spPr>
        <a:xfrm rot="10800000">
          <a:off x="0" y="10350"/>
          <a:ext cx="685800" cy="504000"/>
        </a:xfrm>
        <a:prstGeom prst="rightArrow">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FDED25-FE17-47C7-B98E-6EC9A642DAFC}">
      <dsp:nvSpPr>
        <dsp:cNvPr id="0" name=""/>
        <dsp:cNvSpPr/>
      </dsp:nvSpPr>
      <dsp:spPr>
        <a:xfrm>
          <a:off x="123899" y="143703"/>
          <a:ext cx="561900" cy="25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1120" rIns="0" bIns="71120" numCol="1" spcCol="1270" anchor="ctr" anchorCtr="0">
          <a:noAutofit/>
        </a:bodyPr>
        <a:lstStyle/>
        <a:p>
          <a:pPr lvl="0" algn="ctr" defTabSz="311150">
            <a:lnSpc>
              <a:spcPct val="90000"/>
            </a:lnSpc>
            <a:spcBef>
              <a:spcPct val="0"/>
            </a:spcBef>
            <a:spcAft>
              <a:spcPct val="35000"/>
            </a:spcAft>
          </a:pPr>
          <a:r>
            <a:rPr lang="en-US" sz="700" kern="1200" dirty="0" smtClean="0"/>
            <a:t>Previous Index</a:t>
          </a:r>
          <a:endParaRPr lang="en-US" sz="700" kern="1200" dirty="0"/>
        </a:p>
      </dsp:txBody>
      <dsp:txXfrm>
        <a:off x="123899" y="143703"/>
        <a:ext cx="561900" cy="252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03C38-F0E7-4842-A5E1-C73D33C856B9}" type="datetimeFigureOut">
              <a:rPr lang="en-US" smtClean="0"/>
              <a:pPr/>
              <a:t>4/10/2018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3F2D1-D4E7-4AE8-8D26-BD0D20835313}" type="slidenum">
              <a:rPr lang="en-US" smtClean="0"/>
              <a:pPr/>
              <a:t>‹#›</a:t>
            </a:fld>
            <a:endParaRPr lang="en-US"/>
          </a:p>
        </p:txBody>
      </p:sp>
    </p:spTree>
    <p:extLst>
      <p:ext uri="{BB962C8B-B14F-4D97-AF65-F5344CB8AC3E}">
        <p14:creationId xmlns:p14="http://schemas.microsoft.com/office/powerpoint/2010/main" val="991775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6260" y="3182569"/>
            <a:ext cx="8551479" cy="897561"/>
          </a:xfrm>
          <a:noFill/>
          <a:effectLst>
            <a:outerShdw blurRad="50800" dist="38100" dir="2700000" algn="tl" rotWithShape="0">
              <a:prstClr val="black">
                <a:alpha val="40000"/>
              </a:prstClr>
            </a:outerShdw>
          </a:effectLst>
        </p:spPr>
        <p:txBody>
          <a:bodyPr>
            <a:normAutofit/>
          </a:bodyPr>
          <a:lstStyle>
            <a:lvl1pPr algn="ctr">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305066" y="4098800"/>
            <a:ext cx="8533868" cy="610820"/>
          </a:xfrm>
        </p:spPr>
        <p:txBody>
          <a:bodyPr>
            <a:normAutofit/>
          </a:bodyPr>
          <a:lstStyle>
            <a:lvl1pPr marL="0" indent="0" algn="ctr">
              <a:buNone/>
              <a:defRPr sz="2800" b="0" i="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4/10/2018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6DF87F76-7669-4DDD-876D-C5D6570A65B8}"/>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8246070" cy="610820"/>
          </a:xfrm>
        </p:spPr>
        <p:txBody>
          <a:bodyPr>
            <a:normAutofit/>
          </a:bodyPr>
          <a:lstStyle>
            <a:lvl1pPr algn="ct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655520"/>
            <a:ext cx="8246070" cy="3054095"/>
          </a:xfrm>
        </p:spPr>
        <p:txBody>
          <a:bodyPr/>
          <a:lstStyle>
            <a:lvl1pPr algn="ctr">
              <a:defRPr sz="2800">
                <a:solidFill>
                  <a:schemeClr val="tx1"/>
                </a:solidFill>
              </a:defRPr>
            </a:lvl1pPr>
            <a:lvl2pPr algn="ctr">
              <a:defRPr>
                <a:solidFill>
                  <a:schemeClr val="tx1"/>
                </a:solidFill>
              </a:defRPr>
            </a:lvl2pPr>
            <a:lvl3pPr algn="ctr">
              <a:defRPr>
                <a:solidFill>
                  <a:schemeClr val="tx1"/>
                </a:solidFill>
              </a:defRPr>
            </a:lvl3pPr>
            <a:lvl4pPr algn="ctr">
              <a:defRPr>
                <a:solidFill>
                  <a:schemeClr val="tx1"/>
                </a:solidFill>
              </a:defRPr>
            </a:lvl4pPr>
            <a:lvl5pPr algn="ct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86835" y="433880"/>
            <a:ext cx="6108200" cy="572644"/>
          </a:xfrm>
        </p:spPr>
        <p:txBody>
          <a:bodyPr>
            <a:normAutofit/>
          </a:bodyPr>
          <a:lstStyle>
            <a:lvl1pPr algn="l">
              <a:defRPr sz="360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586835" y="1044700"/>
            <a:ext cx="6108200"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4/10/2018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4/10/2018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1" cy="610820"/>
          </a:xfrm>
        </p:spPr>
        <p:txBody>
          <a:bodyPr>
            <a:normAutofit/>
          </a:bodyPr>
          <a:lstStyle>
            <a:lvl1pPr algn="ct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8348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66339"/>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8348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66339"/>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4/10/2018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4/10/2018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4/10/2018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4/10/2018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4/10/2018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76C4251-217F-4AD0-8F8B-FB088BF92DAE}"/>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0.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8.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slide" Target="slide27.xml"/><Relationship Id="rId13" Type="http://schemas.openxmlformats.org/officeDocument/2006/relationships/slide" Target="slide44.xml"/><Relationship Id="rId18" Type="http://schemas.openxmlformats.org/officeDocument/2006/relationships/diagramData" Target="../diagrams/data1.xml"/><Relationship Id="rId3" Type="http://schemas.openxmlformats.org/officeDocument/2006/relationships/slide" Target="slide6.xml"/><Relationship Id="rId21" Type="http://schemas.openxmlformats.org/officeDocument/2006/relationships/diagramColors" Target="../diagrams/colors1.xml"/><Relationship Id="rId7" Type="http://schemas.openxmlformats.org/officeDocument/2006/relationships/slide" Target="slide23.xml"/><Relationship Id="rId12" Type="http://schemas.openxmlformats.org/officeDocument/2006/relationships/slide" Target="slide39.xml"/><Relationship Id="rId17" Type="http://schemas.openxmlformats.org/officeDocument/2006/relationships/slide" Target="slide52.xml"/><Relationship Id="rId2" Type="http://schemas.openxmlformats.org/officeDocument/2006/relationships/slide" Target="slide5.xml"/><Relationship Id="rId16" Type="http://schemas.openxmlformats.org/officeDocument/2006/relationships/slide" Target="slide48.xml"/><Relationship Id="rId20" Type="http://schemas.openxmlformats.org/officeDocument/2006/relationships/diagramQuickStyle" Target="../diagrams/quickStyle1.xml"/><Relationship Id="rId1" Type="http://schemas.openxmlformats.org/officeDocument/2006/relationships/slideLayout" Target="../slideLayouts/slideLayout3.xml"/><Relationship Id="rId6" Type="http://schemas.openxmlformats.org/officeDocument/2006/relationships/slide" Target="slide20.xml"/><Relationship Id="rId11" Type="http://schemas.openxmlformats.org/officeDocument/2006/relationships/slide" Target="slide32.xml"/><Relationship Id="rId5" Type="http://schemas.openxmlformats.org/officeDocument/2006/relationships/slide" Target="slide14.xml"/><Relationship Id="rId15" Type="http://schemas.openxmlformats.org/officeDocument/2006/relationships/slide" Target="slide47.xml"/><Relationship Id="rId10" Type="http://schemas.openxmlformats.org/officeDocument/2006/relationships/slide" Target="slide30.xml"/><Relationship Id="rId19" Type="http://schemas.openxmlformats.org/officeDocument/2006/relationships/diagramLayout" Target="../diagrams/layout1.xml"/><Relationship Id="rId4" Type="http://schemas.openxmlformats.org/officeDocument/2006/relationships/slide" Target="slide10.xml"/><Relationship Id="rId9" Type="http://schemas.openxmlformats.org/officeDocument/2006/relationships/slide" Target="slide29.xml"/><Relationship Id="rId14" Type="http://schemas.openxmlformats.org/officeDocument/2006/relationships/slide" Target="slide45.xml"/><Relationship Id="rId22" Type="http://schemas.microsoft.com/office/2007/relationships/diagramDrawing" Target="../diagrams/drawing1.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slide" Target="slide3.xml"/></Relationships>
</file>

<file path=ppt/slides/_rels/slide3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0.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slide" Target="slide61.xml"/><Relationship Id="rId13" Type="http://schemas.openxmlformats.org/officeDocument/2006/relationships/slide" Target="slide66.xml"/><Relationship Id="rId18" Type="http://schemas.openxmlformats.org/officeDocument/2006/relationships/diagramQuickStyle" Target="../diagrams/quickStyle2.xml"/><Relationship Id="rId3" Type="http://schemas.openxmlformats.org/officeDocument/2006/relationships/slide" Target="slide54.xml"/><Relationship Id="rId7" Type="http://schemas.openxmlformats.org/officeDocument/2006/relationships/slide" Target="slide60.xml"/><Relationship Id="rId12" Type="http://schemas.openxmlformats.org/officeDocument/2006/relationships/slide" Target="slide65.xml"/><Relationship Id="rId17" Type="http://schemas.openxmlformats.org/officeDocument/2006/relationships/diagramLayout" Target="../diagrams/layout2.xml"/><Relationship Id="rId2" Type="http://schemas.openxmlformats.org/officeDocument/2006/relationships/slide" Target="slide53.xml"/><Relationship Id="rId16" Type="http://schemas.openxmlformats.org/officeDocument/2006/relationships/diagramData" Target="../diagrams/data2.xml"/><Relationship Id="rId20" Type="http://schemas.microsoft.com/office/2007/relationships/diagramDrawing" Target="../diagrams/drawing2.xml"/><Relationship Id="rId1" Type="http://schemas.openxmlformats.org/officeDocument/2006/relationships/slideLayout" Target="../slideLayouts/slideLayout3.xml"/><Relationship Id="rId6" Type="http://schemas.openxmlformats.org/officeDocument/2006/relationships/slide" Target="slide59.xml"/><Relationship Id="rId11" Type="http://schemas.openxmlformats.org/officeDocument/2006/relationships/slide" Target="slide64.xml"/><Relationship Id="rId5" Type="http://schemas.openxmlformats.org/officeDocument/2006/relationships/slide" Target="slide57.xml"/><Relationship Id="rId15" Type="http://schemas.openxmlformats.org/officeDocument/2006/relationships/slide" Target="slide3.xml"/><Relationship Id="rId10" Type="http://schemas.openxmlformats.org/officeDocument/2006/relationships/slide" Target="slide63.xml"/><Relationship Id="rId19" Type="http://schemas.openxmlformats.org/officeDocument/2006/relationships/diagramColors" Target="../diagrams/colors2.xml"/><Relationship Id="rId4" Type="http://schemas.openxmlformats.org/officeDocument/2006/relationships/slide" Target="slide55.xml"/><Relationship Id="rId9" Type="http://schemas.openxmlformats.org/officeDocument/2006/relationships/slide" Target="slide62.xml"/><Relationship Id="rId14" Type="http://schemas.openxmlformats.org/officeDocument/2006/relationships/slide" Target="slide68.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slide" Target="slide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slide" Target="slide3.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5.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6.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9.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0.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1.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2.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www.youtube.com/" TargetMode="External"/><Relationship Id="rId2" Type="http://schemas.openxmlformats.org/officeDocument/2006/relationships/hyperlink" Target="http://www.google.com/"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slide" Target="slide3.xml"/><Relationship Id="rId4" Type="http://schemas.openxmlformats.org/officeDocument/2006/relationships/hyperlink" Target="file:///C:\Users\Altamas\Desktop\Project\Sem-5\The%20Last\www.wikipedia.com"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CITY OF HACKER’S</a:t>
            </a:r>
            <a:endParaRPr lang="en-US" dirty="0"/>
          </a:p>
        </p:txBody>
      </p:sp>
      <p:sp>
        <p:nvSpPr>
          <p:cNvPr id="3" name="Subtitle 2"/>
          <p:cNvSpPr>
            <a:spLocks noGrp="1"/>
          </p:cNvSpPr>
          <p:nvPr>
            <p:ph type="subTitle" idx="1"/>
          </p:nvPr>
        </p:nvSpPr>
        <p:spPr/>
        <p:txBody>
          <a:bodyPr/>
          <a:lstStyle/>
          <a:p>
            <a:r>
              <a:rPr lang="en-US" dirty="0" smtClean="0"/>
              <a:t>TCOH</a:t>
            </a:r>
            <a:endParaRPr lang="en-US" dirty="0"/>
          </a:p>
        </p:txBody>
      </p:sp>
    </p:spTree>
    <p:extLst>
      <p:ext uri="{BB962C8B-B14F-4D97-AF65-F5344CB8AC3E}">
        <p14:creationId xmlns:p14="http://schemas.microsoft.com/office/powerpoint/2010/main" val="363920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Pricing Page</a:t>
            </a:r>
            <a:endParaRPr lang="en-US" dirty="0"/>
          </a:p>
        </p:txBody>
      </p:sp>
      <p:pic>
        <p:nvPicPr>
          <p:cNvPr id="5122"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174" b="12139"/>
          <a:stretch/>
        </p:blipFill>
        <p:spPr bwMode="auto">
          <a:xfrm>
            <a:off x="601670" y="1350110"/>
            <a:ext cx="7940660"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9923211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Pricing Page</a:t>
            </a:r>
            <a:endParaRPr lang="en-US" dirty="0"/>
          </a:p>
        </p:txBody>
      </p:sp>
      <p:pic>
        <p:nvPicPr>
          <p:cNvPr id="6146"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219" b="7987"/>
          <a:stretch/>
        </p:blipFill>
        <p:spPr bwMode="auto">
          <a:xfrm>
            <a:off x="601670" y="1350110"/>
            <a:ext cx="7940660" cy="3687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4882380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Pricing Page</a:t>
            </a:r>
            <a:endParaRPr lang="en-US" dirty="0"/>
          </a:p>
        </p:txBody>
      </p:sp>
      <p:pic>
        <p:nvPicPr>
          <p:cNvPr id="7170"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102"/>
          <a:stretch/>
        </p:blipFill>
        <p:spPr bwMode="auto">
          <a:xfrm>
            <a:off x="601670" y="1350110"/>
            <a:ext cx="7940660"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5930743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Pricing Page</a:t>
            </a:r>
            <a:endParaRPr lang="en-US" dirty="0"/>
          </a:p>
        </p:txBody>
      </p:sp>
      <p:pic>
        <p:nvPicPr>
          <p:cNvPr id="8194"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l="1" r="1336"/>
          <a:stretch/>
        </p:blipFill>
        <p:spPr bwMode="auto">
          <a:xfrm>
            <a:off x="601670" y="1350110"/>
            <a:ext cx="7940660" cy="3746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3555" y="739290"/>
            <a:ext cx="1374345" cy="369332"/>
          </a:xfrm>
          <a:prstGeom prst="rect">
            <a:avLst/>
          </a:prstGeom>
          <a:noFill/>
        </p:spPr>
        <p:txBody>
          <a:bodyPr wrap="square" rtlCol="0">
            <a:spAutoFit/>
          </a:bodyPr>
          <a:lstStyle/>
          <a:p>
            <a:r>
              <a:rPr lang="en-IN" dirty="0" smtClean="0"/>
              <a:t>Footer</a:t>
            </a:r>
            <a:endParaRPr lang="en-IN" dirty="0"/>
          </a:p>
        </p:txBody>
      </p:sp>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3993059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About Us (Page)</a:t>
            </a:r>
            <a:endParaRPr lang="en-US" dirty="0"/>
          </a:p>
        </p:txBody>
      </p:sp>
      <p:pic>
        <p:nvPicPr>
          <p:cNvPr id="9218"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283"/>
          <a:stretch/>
        </p:blipFill>
        <p:spPr bwMode="auto">
          <a:xfrm>
            <a:off x="754375" y="1350110"/>
            <a:ext cx="7635250" cy="3654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5790268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About Us (Page)</a:t>
            </a:r>
            <a:endParaRPr lang="en-US" dirty="0"/>
          </a:p>
        </p:txBody>
      </p:sp>
      <p:pic>
        <p:nvPicPr>
          <p:cNvPr id="10242"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246"/>
          <a:stretch/>
        </p:blipFill>
        <p:spPr bwMode="auto">
          <a:xfrm>
            <a:off x="601670" y="1350111"/>
            <a:ext cx="7940660" cy="374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4695225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About Us (Page)</a:t>
            </a:r>
            <a:endParaRPr lang="en-US" dirty="0"/>
          </a:p>
        </p:txBody>
      </p:sp>
      <p:pic>
        <p:nvPicPr>
          <p:cNvPr id="11267" name="Picture 3"/>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246"/>
          <a:stretch/>
        </p:blipFill>
        <p:spPr bwMode="auto">
          <a:xfrm>
            <a:off x="601670" y="1350110"/>
            <a:ext cx="7940660"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8239174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About Us (Page)</a:t>
            </a:r>
            <a:endParaRPr lang="en-US" dirty="0"/>
          </a:p>
        </p:txBody>
      </p:sp>
      <p:pic>
        <p:nvPicPr>
          <p:cNvPr id="12290"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203"/>
          <a:stretch/>
        </p:blipFill>
        <p:spPr bwMode="auto">
          <a:xfrm>
            <a:off x="754376" y="1350111"/>
            <a:ext cx="7635250" cy="373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8503378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About Us (Page)</a:t>
            </a:r>
            <a:endParaRPr lang="en-US" dirty="0"/>
          </a:p>
        </p:txBody>
      </p:sp>
      <p:pic>
        <p:nvPicPr>
          <p:cNvPr id="13314"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015"/>
          <a:stretch/>
        </p:blipFill>
        <p:spPr bwMode="auto">
          <a:xfrm>
            <a:off x="754375" y="1350110"/>
            <a:ext cx="7635249" cy="3664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41918966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About Us (Page)</a:t>
            </a:r>
            <a:endParaRPr lang="en-US" dirty="0"/>
          </a:p>
        </p:txBody>
      </p:sp>
      <p:pic>
        <p:nvPicPr>
          <p:cNvPr id="14338"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365"/>
          <a:stretch/>
        </p:blipFill>
        <p:spPr bwMode="auto">
          <a:xfrm>
            <a:off x="601670" y="1350110"/>
            <a:ext cx="7940660" cy="3702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3555" y="891995"/>
            <a:ext cx="1221640" cy="369332"/>
          </a:xfrm>
          <a:prstGeom prst="rect">
            <a:avLst/>
          </a:prstGeom>
          <a:noFill/>
        </p:spPr>
        <p:txBody>
          <a:bodyPr wrap="square" rtlCol="0">
            <a:spAutoFit/>
          </a:bodyPr>
          <a:lstStyle/>
          <a:p>
            <a:r>
              <a:rPr lang="en-IN" dirty="0" smtClean="0"/>
              <a:t>FOOTER</a:t>
            </a:r>
            <a:endParaRPr lang="en-IN" dirty="0"/>
          </a:p>
        </p:txBody>
      </p:sp>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3720831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Acknowledgement</a:t>
            </a:r>
          </a:p>
        </p:txBody>
      </p:sp>
      <p:sp>
        <p:nvSpPr>
          <p:cNvPr id="3" name="Content Placeholder 2"/>
          <p:cNvSpPr>
            <a:spLocks noGrp="1"/>
          </p:cNvSpPr>
          <p:nvPr>
            <p:ph idx="1"/>
          </p:nvPr>
        </p:nvSpPr>
        <p:spPr>
          <a:xfrm>
            <a:off x="143555" y="1350110"/>
            <a:ext cx="8856889" cy="3664919"/>
          </a:xfrm>
        </p:spPr>
        <p:txBody>
          <a:bodyPr>
            <a:normAutofit fontScale="70000" lnSpcReduction="20000"/>
          </a:bodyPr>
          <a:lstStyle/>
          <a:p>
            <a:r>
              <a:rPr lang="en-IN" i="1" dirty="0"/>
              <a:t>The success and final outcome of this project required a lot of guidance and assistance from many people and I am extremely privileged to have got this all along the completion of my project. All that I have done is only due to such supervision and assistance and I would not forget to thank them.</a:t>
            </a:r>
            <a:endParaRPr lang="en-US" dirty="0"/>
          </a:p>
          <a:p>
            <a:r>
              <a:rPr lang="en-IN" i="1" dirty="0"/>
              <a:t>I am thankful to and fortunate enough to get constant encouragement, support and guidance from all Teaching staffs of L J BCA which helped us in successfully completing our project work. Also, I would like to extend our sincere esteems to all staff for their timely support</a:t>
            </a:r>
            <a:endParaRPr lang="en-US" dirty="0"/>
          </a:p>
          <a:p>
            <a:r>
              <a:rPr lang="en-IN" i="1" dirty="0"/>
              <a:t>I owe my deep gratitude to our project guide </a:t>
            </a:r>
            <a:r>
              <a:rPr lang="en-IN" i="1" dirty="0" smtClean="0"/>
              <a:t>Miss. </a:t>
            </a:r>
            <a:r>
              <a:rPr lang="en-IN" i="1" dirty="0" err="1" smtClean="0"/>
              <a:t>Gayatri</a:t>
            </a:r>
            <a:r>
              <a:rPr lang="en-IN" i="1" dirty="0" smtClean="0"/>
              <a:t> Mam, </a:t>
            </a:r>
            <a:r>
              <a:rPr lang="en-IN" i="1" dirty="0"/>
              <a:t>who took keen interest on our project work and guided us all along, till the completion of our project work by providing all the necessary information for developing a good system</a:t>
            </a:r>
            <a:r>
              <a:rPr lang="en-IN" i="1" dirty="0" smtClean="0"/>
              <a:t>.</a:t>
            </a:r>
            <a:endParaRPr lang="en-US" dirty="0"/>
          </a:p>
        </p:txBody>
      </p:sp>
      <p:pic>
        <p:nvPicPr>
          <p:cNvPr id="4" name="Picture 3">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41033094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Tools (Page)</a:t>
            </a:r>
            <a:endParaRPr lang="en-US" dirty="0"/>
          </a:p>
        </p:txBody>
      </p:sp>
      <p:pic>
        <p:nvPicPr>
          <p:cNvPr id="15363" name="Picture 3"/>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194"/>
          <a:stretch/>
        </p:blipFill>
        <p:spPr bwMode="auto">
          <a:xfrm>
            <a:off x="754374" y="1350110"/>
            <a:ext cx="7787955"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6180880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Tools (Page)</a:t>
            </a:r>
            <a:endParaRPr lang="en-US" dirty="0"/>
          </a:p>
        </p:txBody>
      </p:sp>
      <p:pic>
        <p:nvPicPr>
          <p:cNvPr id="16386"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039"/>
          <a:stretch/>
        </p:blipFill>
        <p:spPr bwMode="auto">
          <a:xfrm>
            <a:off x="601671" y="1346775"/>
            <a:ext cx="7940660" cy="374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3849698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Tools (Page)</a:t>
            </a:r>
            <a:endParaRPr lang="en-US" dirty="0"/>
          </a:p>
        </p:txBody>
      </p:sp>
      <p:pic>
        <p:nvPicPr>
          <p:cNvPr id="17410"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039"/>
          <a:stretch/>
        </p:blipFill>
        <p:spPr bwMode="auto">
          <a:xfrm>
            <a:off x="754376" y="1350111"/>
            <a:ext cx="7635250" cy="373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3555" y="891995"/>
            <a:ext cx="1221640" cy="369332"/>
          </a:xfrm>
          <a:prstGeom prst="rect">
            <a:avLst/>
          </a:prstGeom>
          <a:noFill/>
        </p:spPr>
        <p:txBody>
          <a:bodyPr wrap="square" rtlCol="0">
            <a:spAutoFit/>
          </a:bodyPr>
          <a:lstStyle/>
          <a:p>
            <a:r>
              <a:rPr lang="en-IN" dirty="0" smtClean="0"/>
              <a:t>FOOTER</a:t>
            </a:r>
            <a:endParaRPr lang="en-IN" dirty="0"/>
          </a:p>
        </p:txBody>
      </p:sp>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8013370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Study (Page)</a:t>
            </a:r>
            <a:endParaRPr lang="en-US" dirty="0"/>
          </a:p>
        </p:txBody>
      </p:sp>
      <p:pic>
        <p:nvPicPr>
          <p:cNvPr id="18434"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180" b="15115"/>
          <a:stretch/>
        </p:blipFill>
        <p:spPr bwMode="auto">
          <a:xfrm>
            <a:off x="601670" y="1350110"/>
            <a:ext cx="7940660"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6912815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Study (Page)</a:t>
            </a:r>
            <a:endParaRPr lang="en-US" dirty="0"/>
          </a:p>
        </p:txBody>
      </p:sp>
      <p:pic>
        <p:nvPicPr>
          <p:cNvPr id="19458"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511"/>
          <a:stretch/>
        </p:blipFill>
        <p:spPr bwMode="auto">
          <a:xfrm>
            <a:off x="754375" y="1350109"/>
            <a:ext cx="7635249" cy="3728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6498801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Study (Page)</a:t>
            </a:r>
            <a:endParaRPr lang="en-US" dirty="0"/>
          </a:p>
        </p:txBody>
      </p:sp>
      <p:pic>
        <p:nvPicPr>
          <p:cNvPr id="20482"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097"/>
          <a:stretch/>
        </p:blipFill>
        <p:spPr bwMode="auto">
          <a:xfrm>
            <a:off x="601671" y="1350109"/>
            <a:ext cx="7787954" cy="361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7812995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Study (Page)</a:t>
            </a:r>
            <a:endParaRPr lang="en-US" dirty="0"/>
          </a:p>
        </p:txBody>
      </p:sp>
      <p:pic>
        <p:nvPicPr>
          <p:cNvPr id="21506"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203"/>
          <a:stretch/>
        </p:blipFill>
        <p:spPr bwMode="auto">
          <a:xfrm>
            <a:off x="601670" y="1350111"/>
            <a:ext cx="7940660" cy="373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3555" y="891995"/>
            <a:ext cx="1221640" cy="369332"/>
          </a:xfrm>
          <a:prstGeom prst="rect">
            <a:avLst/>
          </a:prstGeom>
          <a:noFill/>
        </p:spPr>
        <p:txBody>
          <a:bodyPr wrap="square" rtlCol="0">
            <a:spAutoFit/>
          </a:bodyPr>
          <a:lstStyle/>
          <a:p>
            <a:r>
              <a:rPr lang="en-IN" dirty="0" smtClean="0"/>
              <a:t>FOOTER</a:t>
            </a:r>
            <a:endParaRPr lang="en-IN" dirty="0"/>
          </a:p>
        </p:txBody>
      </p:sp>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7601246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Contact (Page)</a:t>
            </a:r>
            <a:endParaRPr lang="en-US" dirty="0"/>
          </a:p>
        </p:txBody>
      </p:sp>
      <p:pic>
        <p:nvPicPr>
          <p:cNvPr id="22530"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334"/>
          <a:stretch/>
        </p:blipFill>
        <p:spPr bwMode="auto">
          <a:xfrm>
            <a:off x="754375" y="1350110"/>
            <a:ext cx="7482545" cy="3664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874085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Contact (Page)</a:t>
            </a:r>
            <a:endParaRPr lang="en-US" dirty="0"/>
          </a:p>
        </p:txBody>
      </p:sp>
      <p:pic>
        <p:nvPicPr>
          <p:cNvPr id="23554"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511"/>
          <a:stretch/>
        </p:blipFill>
        <p:spPr bwMode="auto">
          <a:xfrm>
            <a:off x="754375" y="1350110"/>
            <a:ext cx="7635250" cy="3692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573771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Login (Page)</a:t>
            </a:r>
            <a:endParaRPr lang="en-US" dirty="0"/>
          </a:p>
        </p:txBody>
      </p:sp>
      <p:pic>
        <p:nvPicPr>
          <p:cNvPr id="24578"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754375" y="1350110"/>
            <a:ext cx="7635250" cy="371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664940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 </a:t>
            </a:r>
            <a:r>
              <a:rPr lang="en-US" dirty="0" smtClean="0"/>
              <a:t> Index</a:t>
            </a:r>
            <a:endParaRPr lang="en-US" dirty="0"/>
          </a:p>
        </p:txBody>
      </p:sp>
      <p:sp>
        <p:nvSpPr>
          <p:cNvPr id="5" name="Content Placeholder 4"/>
          <p:cNvSpPr>
            <a:spLocks noGrp="1"/>
          </p:cNvSpPr>
          <p:nvPr>
            <p:ph idx="1"/>
          </p:nvPr>
        </p:nvSpPr>
        <p:spPr/>
        <p:txBody>
          <a:bodyPr>
            <a:normAutofit fontScale="47500" lnSpcReduction="20000"/>
          </a:bodyPr>
          <a:lstStyle/>
          <a:p>
            <a:pPr lvl="0"/>
            <a:r>
              <a:rPr lang="en-US" sz="2900" dirty="0">
                <a:hlinkClick r:id="rId2" action="ppaction://hlinksldjump"/>
              </a:rPr>
              <a:t>Screen </a:t>
            </a:r>
            <a:r>
              <a:rPr lang="en-US" sz="2900" dirty="0" smtClean="0">
                <a:hlinkClick r:id="rId2" action="ppaction://hlinksldjump"/>
              </a:rPr>
              <a:t>Layouts</a:t>
            </a:r>
            <a:r>
              <a:rPr lang="en-US" sz="2900" dirty="0" smtClean="0"/>
              <a:t>				</a:t>
            </a:r>
            <a:r>
              <a:rPr lang="en-US" sz="2300" dirty="0" smtClean="0"/>
              <a:t>05</a:t>
            </a:r>
            <a:endParaRPr lang="en-IN" sz="2300" dirty="0"/>
          </a:p>
          <a:p>
            <a:pPr lvl="1"/>
            <a:r>
              <a:rPr lang="en-US" dirty="0">
                <a:hlinkClick r:id="rId3" action="ppaction://hlinksldjump"/>
              </a:rPr>
              <a:t>Landing Page (Home)</a:t>
            </a:r>
            <a:r>
              <a:rPr lang="en-US" dirty="0"/>
              <a:t>                                             </a:t>
            </a:r>
            <a:r>
              <a:rPr lang="en-US" dirty="0" smtClean="0"/>
              <a:t>	</a:t>
            </a:r>
            <a:r>
              <a:rPr lang="en-US" sz="2400" dirty="0" smtClean="0"/>
              <a:t>10</a:t>
            </a:r>
            <a:endParaRPr lang="en-IN" sz="1800" dirty="0"/>
          </a:p>
          <a:p>
            <a:pPr lvl="1"/>
            <a:r>
              <a:rPr lang="en-US" dirty="0">
                <a:hlinkClick r:id="rId4" action="ppaction://hlinksldjump"/>
              </a:rPr>
              <a:t>Pricing Page</a:t>
            </a:r>
            <a:r>
              <a:rPr lang="en-US" dirty="0"/>
              <a:t>                                                            </a:t>
            </a:r>
            <a:r>
              <a:rPr lang="en-US" dirty="0" smtClean="0"/>
              <a:t>	</a:t>
            </a:r>
            <a:r>
              <a:rPr lang="en-US" sz="2400" dirty="0" smtClean="0"/>
              <a:t>12</a:t>
            </a:r>
            <a:endParaRPr lang="en-IN" sz="1800" dirty="0"/>
          </a:p>
          <a:p>
            <a:pPr lvl="1"/>
            <a:r>
              <a:rPr lang="en-US" dirty="0">
                <a:hlinkClick r:id="rId5" action="ppaction://hlinksldjump"/>
              </a:rPr>
              <a:t>About Us Page</a:t>
            </a:r>
            <a:r>
              <a:rPr lang="en-US" dirty="0"/>
              <a:t>                                                        </a:t>
            </a:r>
            <a:r>
              <a:rPr lang="en-US" dirty="0" smtClean="0"/>
              <a:t>	</a:t>
            </a:r>
            <a:r>
              <a:rPr lang="en-US" sz="2400" dirty="0" smtClean="0"/>
              <a:t>14</a:t>
            </a:r>
            <a:endParaRPr lang="en-IN" sz="1800" dirty="0"/>
          </a:p>
          <a:p>
            <a:pPr lvl="1"/>
            <a:r>
              <a:rPr lang="en-US" dirty="0">
                <a:hlinkClick r:id="rId6" action="ppaction://hlinksldjump"/>
              </a:rPr>
              <a:t>Tools Page</a:t>
            </a:r>
            <a:r>
              <a:rPr lang="en-US" dirty="0"/>
              <a:t>                                                              </a:t>
            </a:r>
            <a:r>
              <a:rPr lang="en-US" dirty="0" smtClean="0"/>
              <a:t>	</a:t>
            </a:r>
            <a:r>
              <a:rPr lang="en-US" sz="2400" dirty="0" smtClean="0"/>
              <a:t>17</a:t>
            </a:r>
            <a:endParaRPr lang="en-IN" sz="1800" dirty="0"/>
          </a:p>
          <a:p>
            <a:pPr lvl="1"/>
            <a:r>
              <a:rPr lang="en-US" dirty="0">
                <a:hlinkClick r:id="rId7" action="ppaction://hlinksldjump"/>
              </a:rPr>
              <a:t>Study Page</a:t>
            </a:r>
            <a:r>
              <a:rPr lang="en-US" dirty="0"/>
              <a:t>                                                              </a:t>
            </a:r>
            <a:r>
              <a:rPr lang="en-US" dirty="0" smtClean="0"/>
              <a:t>	</a:t>
            </a:r>
            <a:r>
              <a:rPr lang="en-US" sz="2400" dirty="0" smtClean="0"/>
              <a:t>19</a:t>
            </a:r>
            <a:endParaRPr lang="en-IN" sz="1800" dirty="0"/>
          </a:p>
          <a:p>
            <a:pPr lvl="1"/>
            <a:r>
              <a:rPr lang="en-US" dirty="0">
                <a:hlinkClick r:id="rId8" action="ppaction://hlinksldjump"/>
              </a:rPr>
              <a:t>Contact Page</a:t>
            </a:r>
            <a:r>
              <a:rPr lang="en-US" dirty="0"/>
              <a:t>                                                          </a:t>
            </a:r>
            <a:r>
              <a:rPr lang="en-US" dirty="0" smtClean="0"/>
              <a:t>	</a:t>
            </a:r>
            <a:r>
              <a:rPr lang="en-US" sz="2400" dirty="0" smtClean="0"/>
              <a:t>21</a:t>
            </a:r>
            <a:endParaRPr lang="en-IN" sz="1800" dirty="0"/>
          </a:p>
          <a:p>
            <a:pPr lvl="1"/>
            <a:r>
              <a:rPr lang="en-US" dirty="0">
                <a:hlinkClick r:id="rId9" action="ppaction://hlinksldjump"/>
              </a:rPr>
              <a:t>Login Page</a:t>
            </a:r>
            <a:r>
              <a:rPr lang="en-US" dirty="0"/>
              <a:t>                                                              </a:t>
            </a:r>
            <a:r>
              <a:rPr lang="en-US" dirty="0" smtClean="0"/>
              <a:t>	</a:t>
            </a:r>
            <a:r>
              <a:rPr lang="en-US" sz="2400" dirty="0" smtClean="0"/>
              <a:t>22</a:t>
            </a:r>
            <a:endParaRPr lang="en-IN" sz="1800" dirty="0"/>
          </a:p>
          <a:p>
            <a:pPr lvl="1"/>
            <a:r>
              <a:rPr lang="en-US" dirty="0" smtClean="0">
                <a:hlinkClick r:id="rId10" action="ppaction://hlinksldjump"/>
              </a:rPr>
              <a:t>Signup </a:t>
            </a:r>
            <a:r>
              <a:rPr lang="en-US" dirty="0">
                <a:hlinkClick r:id="rId10" action="ppaction://hlinksldjump"/>
              </a:rPr>
              <a:t>Page </a:t>
            </a:r>
            <a:r>
              <a:rPr lang="en-US" dirty="0"/>
              <a:t>                                                          </a:t>
            </a:r>
            <a:r>
              <a:rPr lang="en-US" dirty="0" smtClean="0"/>
              <a:t>	</a:t>
            </a:r>
            <a:r>
              <a:rPr lang="en-US" sz="2400" dirty="0" smtClean="0"/>
              <a:t>23</a:t>
            </a:r>
          </a:p>
          <a:p>
            <a:pPr lvl="1"/>
            <a:r>
              <a:rPr lang="en-US" dirty="0">
                <a:hlinkClick r:id="rId11" action="ppaction://hlinksldjump"/>
              </a:rPr>
              <a:t>Profile Page After Login</a:t>
            </a:r>
            <a:r>
              <a:rPr lang="en-US" dirty="0"/>
              <a:t>                                         </a:t>
            </a:r>
            <a:r>
              <a:rPr lang="en-US" dirty="0" smtClean="0"/>
              <a:t>	</a:t>
            </a:r>
            <a:r>
              <a:rPr lang="en-US" sz="2400" dirty="0" smtClean="0"/>
              <a:t>24</a:t>
            </a:r>
            <a:endParaRPr lang="en-IN" sz="1800" dirty="0"/>
          </a:p>
          <a:p>
            <a:pPr lvl="1"/>
            <a:r>
              <a:rPr lang="en-US" dirty="0">
                <a:hlinkClick r:id="rId12" action="ppaction://hlinksldjump"/>
              </a:rPr>
              <a:t>Admin Login (Page)</a:t>
            </a:r>
            <a:r>
              <a:rPr lang="en-US" dirty="0"/>
              <a:t>		</a:t>
            </a:r>
            <a:r>
              <a:rPr lang="en-US" dirty="0" smtClean="0"/>
              <a:t>	</a:t>
            </a:r>
            <a:r>
              <a:rPr lang="en-US" sz="2400" dirty="0"/>
              <a:t>3</a:t>
            </a:r>
            <a:r>
              <a:rPr lang="en-US" sz="2400" dirty="0" smtClean="0"/>
              <a:t>9</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lvl="0"/>
            <a:r>
              <a:rPr lang="en-US" sz="2900" dirty="0">
                <a:hlinkClick r:id="rId13" action="ppaction://hlinksldjump"/>
              </a:rPr>
              <a:t>Report Layouts</a:t>
            </a:r>
            <a:r>
              <a:rPr lang="en-US" dirty="0"/>
              <a:t>				</a:t>
            </a:r>
            <a:r>
              <a:rPr lang="en-US" sz="2300" dirty="0"/>
              <a:t>32</a:t>
            </a:r>
            <a:endParaRPr lang="en-IN" sz="2300" dirty="0"/>
          </a:p>
          <a:p>
            <a:pPr lvl="1"/>
            <a:r>
              <a:rPr lang="en-US" dirty="0">
                <a:hlinkClick r:id="rId14" action="ppaction://hlinksldjump"/>
              </a:rPr>
              <a:t>Login Page (User/Hacker)</a:t>
            </a:r>
            <a:r>
              <a:rPr lang="en-US" dirty="0"/>
              <a:t>			</a:t>
            </a:r>
            <a:r>
              <a:rPr lang="en-US" sz="2400" dirty="0"/>
              <a:t>33</a:t>
            </a:r>
            <a:endParaRPr lang="en-US" dirty="0"/>
          </a:p>
          <a:p>
            <a:pPr lvl="1"/>
            <a:r>
              <a:rPr lang="en-US" dirty="0">
                <a:hlinkClick r:id="rId15" action="ppaction://hlinksldjump"/>
              </a:rPr>
              <a:t>Login Page (Admin Panel</a:t>
            </a:r>
            <a:r>
              <a:rPr lang="en-US" dirty="0">
                <a:hlinkClick r:id="rId12" action="ppaction://hlinksldjump"/>
              </a:rPr>
              <a:t>)</a:t>
            </a:r>
            <a:r>
              <a:rPr lang="en-US" dirty="0"/>
              <a:t>			</a:t>
            </a:r>
            <a:r>
              <a:rPr lang="en-US" sz="2400" dirty="0"/>
              <a:t>34</a:t>
            </a:r>
            <a:endParaRPr lang="en-IN" sz="1800" dirty="0"/>
          </a:p>
          <a:p>
            <a:pPr lvl="1"/>
            <a:r>
              <a:rPr lang="en-US" dirty="0">
                <a:hlinkClick r:id="rId16" action="ppaction://hlinksldjump"/>
              </a:rPr>
              <a:t>Registration Page (User/Hacker)</a:t>
            </a:r>
            <a:r>
              <a:rPr lang="en-US" dirty="0"/>
              <a:t>		</a:t>
            </a:r>
            <a:r>
              <a:rPr lang="en-US" sz="2400" dirty="0" smtClean="0"/>
              <a:t>48</a:t>
            </a:r>
          </a:p>
          <a:p>
            <a:pPr lvl="1"/>
            <a:r>
              <a:rPr lang="en-US" sz="2700" dirty="0">
                <a:hlinkClick r:id="rId17" action="ppaction://hlinksldjump"/>
              </a:rPr>
              <a:t>After Login Effects(User/Hacker)</a:t>
            </a:r>
            <a:r>
              <a:rPr lang="en-US" dirty="0"/>
              <a:t>	</a:t>
            </a:r>
            <a:r>
              <a:rPr lang="en-US" dirty="0" smtClean="0"/>
              <a:t>	</a:t>
            </a:r>
            <a:r>
              <a:rPr lang="en-US" sz="2300" dirty="0" smtClean="0"/>
              <a:t>52</a:t>
            </a:r>
            <a:endParaRPr lang="en-IN" sz="2300" dirty="0"/>
          </a:p>
          <a:p>
            <a:pPr lvl="2"/>
            <a:r>
              <a:rPr lang="en-US" sz="2500" dirty="0">
                <a:hlinkClick r:id="rId17" action="ppaction://hlinksldjump"/>
              </a:rPr>
              <a:t>Profile Chip</a:t>
            </a:r>
            <a:r>
              <a:rPr lang="en-US" sz="2200" dirty="0"/>
              <a:t>		</a:t>
            </a:r>
            <a:r>
              <a:rPr lang="en-US" sz="2200" dirty="0" smtClean="0"/>
              <a:t>	</a:t>
            </a:r>
            <a:r>
              <a:rPr lang="en-US" sz="2300" dirty="0" smtClean="0"/>
              <a:t>52</a:t>
            </a:r>
            <a:endParaRPr lang="en-IN" sz="2300" dirty="0"/>
          </a:p>
          <a:p>
            <a:pPr lvl="1"/>
            <a:endParaRPr lang="en-IN" sz="1800" dirty="0"/>
          </a:p>
          <a:p>
            <a:pPr marL="457200" lvl="1" indent="0">
              <a:buNone/>
            </a:pPr>
            <a:endParaRPr lang="en-US" dirty="0" smtClean="0">
              <a:latin typeface="Times New Roman" panose="02020603050405020304" pitchFamily="18" charset="0"/>
              <a:cs typeface="Times New Roman" panose="02020603050405020304" pitchFamily="18" charset="0"/>
            </a:endParaRPr>
          </a:p>
          <a:p>
            <a:pPr marL="914400" lvl="2" indent="0">
              <a:buNone/>
            </a:pPr>
            <a:endParaRPr lang="en-US" dirty="0">
              <a:latin typeface="Times New Roman" panose="02020603050405020304" pitchFamily="18" charset="0"/>
              <a:cs typeface="Times New Roman" panose="02020603050405020304" pitchFamily="18" charset="0"/>
            </a:endParaRPr>
          </a:p>
        </p:txBody>
      </p:sp>
      <p:graphicFrame>
        <p:nvGraphicFramePr>
          <p:cNvPr id="2" name="Diagram 1"/>
          <p:cNvGraphicFramePr/>
          <p:nvPr>
            <p:extLst>
              <p:ext uri="{D42A27DB-BD31-4B8C-83A1-F6EECF244321}">
                <p14:modId xmlns:p14="http://schemas.microsoft.com/office/powerpoint/2010/main" val="3556011485"/>
              </p:ext>
            </p:extLst>
          </p:nvPr>
        </p:nvGraphicFramePr>
        <p:xfrm>
          <a:off x="8534400" y="0"/>
          <a:ext cx="609600" cy="51435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11016338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smtClean="0"/>
              <a:t>SignUp</a:t>
            </a:r>
            <a:r>
              <a:rPr lang="en-US" dirty="0" smtClean="0"/>
              <a:t> (Page)</a:t>
            </a:r>
            <a:endParaRPr lang="en-US" dirty="0"/>
          </a:p>
        </p:txBody>
      </p:sp>
      <p:pic>
        <p:nvPicPr>
          <p:cNvPr id="25603" name="Picture 3"/>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350110"/>
            <a:ext cx="7940660" cy="3635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4959915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err="1" smtClean="0"/>
              <a:t>SignUp</a:t>
            </a:r>
            <a:r>
              <a:rPr lang="en-US" dirty="0" smtClean="0"/>
              <a:t> (Page)</a:t>
            </a:r>
            <a:endParaRPr lang="en-US" dirty="0"/>
          </a:p>
        </p:txBody>
      </p:sp>
      <p:pic>
        <p:nvPicPr>
          <p:cNvPr id="26626"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350111"/>
            <a:ext cx="7940660" cy="373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1398265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Profile (Page) After Login</a:t>
            </a:r>
            <a:endParaRPr lang="en-US" dirty="0"/>
          </a:p>
        </p:txBody>
      </p:sp>
      <p:pic>
        <p:nvPicPr>
          <p:cNvPr id="8194" name="Picture 2"/>
          <p:cNvPicPr>
            <a:picLocks noGrp="1" noChangeAspect="1" noChangeArrowheads="1"/>
          </p:cNvPicPr>
          <p:nvPr>
            <p:ph sz="quarter" idx="4"/>
          </p:nvPr>
        </p:nvPicPr>
        <p:blipFill>
          <a:blip r:embed="rId2"/>
          <a:srcRect b="4163"/>
          <a:stretch>
            <a:fillRect/>
          </a:stretch>
        </p:blipFill>
        <p:spPr bwMode="auto">
          <a:xfrm>
            <a:off x="457200" y="1349375"/>
            <a:ext cx="8305800" cy="3584575"/>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89346471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Profile (Page) After Login</a:t>
            </a:r>
            <a:endParaRPr lang="en-US" dirty="0"/>
          </a:p>
        </p:txBody>
      </p:sp>
      <p:pic>
        <p:nvPicPr>
          <p:cNvPr id="9218" name="Picture 2"/>
          <p:cNvPicPr>
            <a:picLocks noGrp="1" noChangeAspect="1" noChangeArrowheads="1"/>
          </p:cNvPicPr>
          <p:nvPr>
            <p:ph sz="quarter" idx="4"/>
          </p:nvPr>
        </p:nvPicPr>
        <p:blipFill>
          <a:blip r:embed="rId2"/>
          <a:srcRect b="2985"/>
          <a:stretch>
            <a:fillRect/>
          </a:stretch>
        </p:blipFill>
        <p:spPr bwMode="auto">
          <a:xfrm>
            <a:off x="381000" y="1352550"/>
            <a:ext cx="8382000" cy="3581400"/>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251299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Profile (Page) After Login</a:t>
            </a:r>
            <a:endParaRPr lang="en-US" dirty="0"/>
          </a:p>
        </p:txBody>
      </p:sp>
      <p:sp>
        <p:nvSpPr>
          <p:cNvPr id="3" name="TextBox 2"/>
          <p:cNvSpPr txBox="1"/>
          <p:nvPr/>
        </p:nvSpPr>
        <p:spPr>
          <a:xfrm>
            <a:off x="-19867" y="909038"/>
            <a:ext cx="3359510" cy="369332"/>
          </a:xfrm>
          <a:prstGeom prst="rect">
            <a:avLst/>
          </a:prstGeom>
          <a:noFill/>
        </p:spPr>
        <p:txBody>
          <a:bodyPr wrap="square" rtlCol="0">
            <a:spAutoFit/>
          </a:bodyPr>
          <a:lstStyle/>
          <a:p>
            <a:r>
              <a:rPr lang="en-IN" dirty="0" smtClean="0"/>
              <a:t>Change Password Tab</a:t>
            </a:r>
            <a:endParaRPr lang="en-IN" dirty="0"/>
          </a:p>
        </p:txBody>
      </p:sp>
      <p:pic>
        <p:nvPicPr>
          <p:cNvPr id="10242" name="Picture 2"/>
          <p:cNvPicPr>
            <a:picLocks noGrp="1" noChangeAspect="1" noChangeArrowheads="1"/>
          </p:cNvPicPr>
          <p:nvPr>
            <p:ph sz="quarter" idx="4"/>
          </p:nvPr>
        </p:nvPicPr>
        <p:blipFill>
          <a:blip r:embed="rId2"/>
          <a:srcRect b="5997"/>
          <a:stretch>
            <a:fillRect/>
          </a:stretch>
        </p:blipFill>
        <p:spPr bwMode="auto">
          <a:xfrm>
            <a:off x="381000" y="1349375"/>
            <a:ext cx="8305800" cy="3584575"/>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4098122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Profile (Page) After Login</a:t>
            </a:r>
            <a:endParaRPr lang="en-US" dirty="0"/>
          </a:p>
        </p:txBody>
      </p:sp>
      <p:sp>
        <p:nvSpPr>
          <p:cNvPr id="3" name="TextBox 2"/>
          <p:cNvSpPr txBox="1"/>
          <p:nvPr/>
        </p:nvSpPr>
        <p:spPr>
          <a:xfrm>
            <a:off x="-19867" y="909038"/>
            <a:ext cx="3359510" cy="369332"/>
          </a:xfrm>
          <a:prstGeom prst="rect">
            <a:avLst/>
          </a:prstGeom>
          <a:noFill/>
        </p:spPr>
        <p:txBody>
          <a:bodyPr wrap="square" rtlCol="0">
            <a:spAutoFit/>
          </a:bodyPr>
          <a:lstStyle/>
          <a:p>
            <a:r>
              <a:rPr lang="en-IN" dirty="0" smtClean="0"/>
              <a:t>Edit Profile Tab</a:t>
            </a:r>
            <a:endParaRPr lang="en-IN" dirty="0"/>
          </a:p>
        </p:txBody>
      </p:sp>
      <p:pic>
        <p:nvPicPr>
          <p:cNvPr id="11266" name="Picture 2"/>
          <p:cNvPicPr>
            <a:picLocks noGrp="1" noChangeAspect="1" noChangeArrowheads="1"/>
          </p:cNvPicPr>
          <p:nvPr>
            <p:ph sz="quarter" idx="4"/>
          </p:nvPr>
        </p:nvPicPr>
        <p:blipFill>
          <a:blip r:embed="rId2"/>
          <a:srcRect b="4288"/>
          <a:stretch>
            <a:fillRect/>
          </a:stretch>
        </p:blipFill>
        <p:spPr bwMode="auto">
          <a:xfrm>
            <a:off x="381000" y="1349375"/>
            <a:ext cx="8305800" cy="3660775"/>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7147691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Profile (Page) After Login</a:t>
            </a:r>
            <a:endParaRPr lang="en-US" dirty="0"/>
          </a:p>
        </p:txBody>
      </p:sp>
      <p:sp>
        <p:nvSpPr>
          <p:cNvPr id="3" name="TextBox 2"/>
          <p:cNvSpPr txBox="1"/>
          <p:nvPr/>
        </p:nvSpPr>
        <p:spPr>
          <a:xfrm>
            <a:off x="-19867" y="909038"/>
            <a:ext cx="3359510" cy="369332"/>
          </a:xfrm>
          <a:prstGeom prst="rect">
            <a:avLst/>
          </a:prstGeom>
          <a:noFill/>
        </p:spPr>
        <p:txBody>
          <a:bodyPr wrap="square" rtlCol="0">
            <a:spAutoFit/>
          </a:bodyPr>
          <a:lstStyle/>
          <a:p>
            <a:r>
              <a:rPr lang="en-IN" dirty="0" smtClean="0"/>
              <a:t>Edit Profile Tab</a:t>
            </a:r>
            <a:endParaRPr lang="en-IN" dirty="0"/>
          </a:p>
        </p:txBody>
      </p:sp>
      <p:pic>
        <p:nvPicPr>
          <p:cNvPr id="31746"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1" y="1350110"/>
            <a:ext cx="7891500"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p:cNvPicPr>
            <a:picLocks noChangeAspect="1" noChangeArrowheads="1"/>
          </p:cNvPicPr>
          <p:nvPr/>
        </p:nvPicPr>
        <p:blipFill>
          <a:blip r:embed="rId3"/>
          <a:srcRect b="87755"/>
          <a:stretch>
            <a:fillRect/>
          </a:stretch>
        </p:blipFill>
        <p:spPr bwMode="auto">
          <a:xfrm>
            <a:off x="609600" y="1352550"/>
            <a:ext cx="7848600" cy="457200"/>
          </a:xfrm>
          <a:prstGeom prst="rect">
            <a:avLst/>
          </a:prstGeom>
          <a:noFill/>
          <a:ln w="9525">
            <a:noFill/>
            <a:miter lim="800000"/>
            <a:headEnd/>
            <a:tailEnd/>
          </a:ln>
          <a:effectLst/>
        </p:spPr>
      </p:pic>
      <p:pic>
        <p:nvPicPr>
          <p:cNvPr id="6" name="Picture 5">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43713836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Profile (Page) After Login</a:t>
            </a:r>
            <a:endParaRPr lang="en-US" dirty="0"/>
          </a:p>
        </p:txBody>
      </p:sp>
      <p:sp>
        <p:nvSpPr>
          <p:cNvPr id="3" name="TextBox 2"/>
          <p:cNvSpPr txBox="1"/>
          <p:nvPr/>
        </p:nvSpPr>
        <p:spPr>
          <a:xfrm>
            <a:off x="-19867" y="909038"/>
            <a:ext cx="3359510" cy="646331"/>
          </a:xfrm>
          <a:prstGeom prst="rect">
            <a:avLst/>
          </a:prstGeom>
          <a:noFill/>
        </p:spPr>
        <p:txBody>
          <a:bodyPr wrap="square" rtlCol="0">
            <a:spAutoFit/>
          </a:bodyPr>
          <a:lstStyle/>
          <a:p>
            <a:r>
              <a:rPr lang="en-IN" dirty="0" smtClean="0"/>
              <a:t>Upload Tab Only For Hackers Login</a:t>
            </a:r>
            <a:endParaRPr lang="en-IN" dirty="0"/>
          </a:p>
        </p:txBody>
      </p:sp>
      <p:pic>
        <p:nvPicPr>
          <p:cNvPr id="13314" name="Picture 2"/>
          <p:cNvPicPr>
            <a:picLocks noGrp="1" noChangeAspect="1" noChangeArrowheads="1"/>
          </p:cNvPicPr>
          <p:nvPr>
            <p:ph sz="quarter" idx="4"/>
          </p:nvPr>
        </p:nvPicPr>
        <p:blipFill>
          <a:blip r:embed="rId2"/>
          <a:srcRect b="4288"/>
          <a:stretch>
            <a:fillRect/>
          </a:stretch>
        </p:blipFill>
        <p:spPr bwMode="auto">
          <a:xfrm>
            <a:off x="381000" y="1504950"/>
            <a:ext cx="8305800" cy="3505200"/>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2469172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Profile (Page) After Login</a:t>
            </a:r>
            <a:endParaRPr lang="en-US" dirty="0"/>
          </a:p>
        </p:txBody>
      </p:sp>
      <p:sp>
        <p:nvSpPr>
          <p:cNvPr id="3" name="TextBox 2"/>
          <p:cNvSpPr txBox="1"/>
          <p:nvPr/>
        </p:nvSpPr>
        <p:spPr>
          <a:xfrm>
            <a:off x="-19867" y="909038"/>
            <a:ext cx="3359510" cy="369332"/>
          </a:xfrm>
          <a:prstGeom prst="rect">
            <a:avLst/>
          </a:prstGeom>
          <a:noFill/>
        </p:spPr>
        <p:txBody>
          <a:bodyPr wrap="square" rtlCol="0">
            <a:spAutoFit/>
          </a:bodyPr>
          <a:lstStyle/>
          <a:p>
            <a:r>
              <a:rPr lang="en-IN" dirty="0" smtClean="0"/>
              <a:t>Logout Tab</a:t>
            </a:r>
            <a:endParaRPr lang="en-IN" dirty="0"/>
          </a:p>
        </p:txBody>
      </p:sp>
      <p:pic>
        <p:nvPicPr>
          <p:cNvPr id="14338" name="Picture 2"/>
          <p:cNvPicPr>
            <a:picLocks noGrp="1" noChangeAspect="1" noChangeArrowheads="1"/>
          </p:cNvPicPr>
          <p:nvPr>
            <p:ph sz="quarter" idx="4"/>
          </p:nvPr>
        </p:nvPicPr>
        <p:blipFill>
          <a:blip r:embed="rId2"/>
          <a:srcRect b="4288"/>
          <a:stretch>
            <a:fillRect/>
          </a:stretch>
        </p:blipFill>
        <p:spPr bwMode="auto">
          <a:xfrm>
            <a:off x="457200" y="1349375"/>
            <a:ext cx="8229600" cy="3660775"/>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7741664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Admin Login (Page)</a:t>
            </a:r>
            <a:endParaRPr lang="en-US" dirty="0"/>
          </a:p>
        </p:txBody>
      </p:sp>
      <p:pic>
        <p:nvPicPr>
          <p:cNvPr id="34818"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350110"/>
            <a:ext cx="7940660"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649291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 </a:t>
            </a:r>
            <a:r>
              <a:rPr lang="en-US" dirty="0" smtClean="0"/>
              <a:t> Index</a:t>
            </a:r>
            <a:endParaRPr lang="en-US" dirty="0"/>
          </a:p>
        </p:txBody>
      </p:sp>
      <p:sp>
        <p:nvSpPr>
          <p:cNvPr id="5" name="Content Placeholder 4"/>
          <p:cNvSpPr>
            <a:spLocks noGrp="1"/>
          </p:cNvSpPr>
          <p:nvPr>
            <p:ph idx="1"/>
          </p:nvPr>
        </p:nvSpPr>
        <p:spPr>
          <a:xfrm>
            <a:off x="2586835" y="1044701"/>
            <a:ext cx="6108200" cy="3127250"/>
          </a:xfrm>
        </p:spPr>
        <p:txBody>
          <a:bodyPr>
            <a:normAutofit fontScale="85000" lnSpcReduction="20000"/>
          </a:bodyPr>
          <a:lstStyle/>
          <a:p>
            <a:pPr lvl="2"/>
            <a:r>
              <a:rPr lang="en-US" sz="1400" dirty="0" smtClean="0">
                <a:hlinkClick r:id="rId2" action="ppaction://hlinksldjump"/>
              </a:rPr>
              <a:t>Not </a:t>
            </a:r>
            <a:r>
              <a:rPr lang="en-US" sz="1400" dirty="0">
                <a:hlinkClick r:id="rId2" action="ppaction://hlinksldjump"/>
              </a:rPr>
              <a:t>Empty Field </a:t>
            </a:r>
            <a:r>
              <a:rPr lang="en-US" sz="1400" dirty="0" smtClean="0">
                <a:hlinkClick r:id="rId2" action="ppaction://hlinksldjump"/>
              </a:rPr>
              <a:t>Validation</a:t>
            </a:r>
            <a:r>
              <a:rPr lang="en-US" sz="1400" dirty="0"/>
              <a:t>		</a:t>
            </a:r>
            <a:r>
              <a:rPr lang="en-US" sz="1300" dirty="0" smtClean="0"/>
              <a:t>53</a:t>
            </a:r>
            <a:endParaRPr lang="en-IN" sz="1300" dirty="0"/>
          </a:p>
          <a:p>
            <a:pPr lvl="2"/>
            <a:r>
              <a:rPr lang="en-US" sz="1400" dirty="0">
                <a:hlinkClick r:id="rId3" action="ppaction://hlinksldjump"/>
              </a:rPr>
              <a:t>Password Changing</a:t>
            </a:r>
            <a:r>
              <a:rPr lang="en-US" sz="1400" dirty="0"/>
              <a:t>			</a:t>
            </a:r>
            <a:r>
              <a:rPr lang="en-US" sz="1300" dirty="0" smtClean="0"/>
              <a:t>54</a:t>
            </a:r>
            <a:endParaRPr lang="en-IN" sz="1300" dirty="0"/>
          </a:p>
          <a:p>
            <a:pPr lvl="2"/>
            <a:r>
              <a:rPr lang="en-US" sz="1400" dirty="0">
                <a:hlinkClick r:id="rId4" action="ppaction://hlinksldjump"/>
              </a:rPr>
              <a:t>Edit Profile	</a:t>
            </a:r>
            <a:r>
              <a:rPr lang="en-US" sz="1400" dirty="0"/>
              <a:t>		</a:t>
            </a:r>
            <a:r>
              <a:rPr lang="en-US" sz="1400" dirty="0" smtClean="0"/>
              <a:t>	</a:t>
            </a:r>
            <a:r>
              <a:rPr lang="en-US" sz="1300" dirty="0" smtClean="0"/>
              <a:t>55</a:t>
            </a:r>
            <a:endParaRPr lang="en-IN" sz="1300" dirty="0"/>
          </a:p>
          <a:p>
            <a:pPr lvl="2"/>
            <a:r>
              <a:rPr lang="en-US" sz="1400" dirty="0">
                <a:hlinkClick r:id="rId5" action="ppaction://hlinksldjump"/>
              </a:rPr>
              <a:t>Course Upload</a:t>
            </a:r>
            <a:r>
              <a:rPr lang="en-US" sz="1400" dirty="0"/>
              <a:t>	</a:t>
            </a:r>
            <a:r>
              <a:rPr lang="en-US" sz="1900" dirty="0"/>
              <a:t>		</a:t>
            </a:r>
            <a:r>
              <a:rPr lang="en-US" sz="1300" dirty="0" smtClean="0"/>
              <a:t>57</a:t>
            </a:r>
            <a:endParaRPr lang="en-IN" sz="1300" dirty="0"/>
          </a:p>
          <a:p>
            <a:pPr lvl="1"/>
            <a:r>
              <a:rPr lang="en-US" sz="1500" dirty="0">
                <a:hlinkClick r:id="rId6" action="ppaction://hlinksldjump"/>
              </a:rPr>
              <a:t>After Login Effects(Admin Panel)</a:t>
            </a:r>
            <a:r>
              <a:rPr lang="en-US" sz="1600" dirty="0"/>
              <a:t>		</a:t>
            </a:r>
            <a:r>
              <a:rPr lang="en-US" sz="1300" dirty="0" smtClean="0"/>
              <a:t>59</a:t>
            </a:r>
            <a:endParaRPr lang="en-IN" sz="1300" dirty="0"/>
          </a:p>
          <a:p>
            <a:pPr lvl="2"/>
            <a:r>
              <a:rPr lang="en-US" sz="1400" dirty="0">
                <a:hlinkClick r:id="rId6" action="ppaction://hlinksldjump"/>
              </a:rPr>
              <a:t>Profile Update And </a:t>
            </a:r>
            <a:r>
              <a:rPr lang="en-US" sz="1400" dirty="0" smtClean="0">
                <a:hlinkClick r:id="rId6" action="ppaction://hlinksldjump"/>
              </a:rPr>
              <a:t>View</a:t>
            </a:r>
            <a:r>
              <a:rPr lang="en-US" sz="1700" dirty="0"/>
              <a:t>		</a:t>
            </a:r>
            <a:r>
              <a:rPr lang="en-US" sz="1700" dirty="0" smtClean="0"/>
              <a:t>	</a:t>
            </a:r>
            <a:r>
              <a:rPr lang="en-US" sz="1300" dirty="0" smtClean="0"/>
              <a:t>59</a:t>
            </a:r>
            <a:endParaRPr lang="en-IN" sz="1300" dirty="0"/>
          </a:p>
          <a:p>
            <a:pPr lvl="3"/>
            <a:r>
              <a:rPr lang="en-US" sz="1300" dirty="0">
                <a:hlinkClick r:id="rId6" action="ppaction://hlinksldjump"/>
              </a:rPr>
              <a:t>Showing Details From DB</a:t>
            </a:r>
            <a:r>
              <a:rPr lang="en-US" sz="1300" dirty="0"/>
              <a:t>		</a:t>
            </a:r>
            <a:r>
              <a:rPr lang="en-US" sz="1300" dirty="0" smtClean="0"/>
              <a:t>59</a:t>
            </a:r>
            <a:endParaRPr lang="en-IN" sz="1300" dirty="0"/>
          </a:p>
          <a:p>
            <a:pPr lvl="3"/>
            <a:r>
              <a:rPr lang="en-US" sz="1300" dirty="0">
                <a:hlinkClick r:id="rId7" action="ppaction://hlinksldjump"/>
              </a:rPr>
              <a:t>Registration Details Report</a:t>
            </a:r>
            <a:r>
              <a:rPr lang="en-US" sz="1300" dirty="0"/>
              <a:t>		</a:t>
            </a:r>
            <a:r>
              <a:rPr lang="en-US" sz="1300" dirty="0" smtClean="0"/>
              <a:t>60</a:t>
            </a:r>
            <a:endParaRPr lang="en-IN" sz="1300" dirty="0"/>
          </a:p>
          <a:p>
            <a:pPr lvl="3"/>
            <a:r>
              <a:rPr lang="en-US" sz="1300" dirty="0">
                <a:hlinkClick r:id="rId8" action="ppaction://hlinksldjump"/>
              </a:rPr>
              <a:t>Course Uploaded </a:t>
            </a:r>
            <a:r>
              <a:rPr lang="en-US" sz="1300" dirty="0" smtClean="0">
                <a:hlinkClick r:id="rId8" action="ppaction://hlinksldjump"/>
              </a:rPr>
              <a:t>Report</a:t>
            </a:r>
            <a:r>
              <a:rPr lang="en-US" sz="1300" dirty="0"/>
              <a:t>		</a:t>
            </a:r>
            <a:r>
              <a:rPr lang="en-US" sz="1300" dirty="0" smtClean="0"/>
              <a:t>61</a:t>
            </a:r>
            <a:endParaRPr lang="en-IN" sz="1300" dirty="0"/>
          </a:p>
          <a:p>
            <a:pPr lvl="3"/>
            <a:r>
              <a:rPr lang="en-US" sz="1300" dirty="0">
                <a:hlinkClick r:id="rId9" action="ppaction://hlinksldjump"/>
              </a:rPr>
              <a:t>Query Form Uploaded Report</a:t>
            </a:r>
            <a:r>
              <a:rPr lang="en-US" sz="1300" dirty="0"/>
              <a:t>		</a:t>
            </a:r>
            <a:r>
              <a:rPr lang="en-US" sz="1300" dirty="0" smtClean="0"/>
              <a:t>62</a:t>
            </a:r>
            <a:endParaRPr lang="en-IN" sz="1300" dirty="0"/>
          </a:p>
          <a:p>
            <a:pPr lvl="3"/>
            <a:r>
              <a:rPr lang="en-US" sz="1300" dirty="0">
                <a:hlinkClick r:id="rId10" action="ppaction://hlinksldjump"/>
              </a:rPr>
              <a:t>Take Location Of Users Report</a:t>
            </a:r>
            <a:r>
              <a:rPr lang="en-US" sz="1300" dirty="0"/>
              <a:t>		</a:t>
            </a:r>
            <a:r>
              <a:rPr lang="en-US" sz="1300" dirty="0" smtClean="0"/>
              <a:t>63</a:t>
            </a:r>
            <a:endParaRPr lang="en-IN" sz="1300" dirty="0"/>
          </a:p>
          <a:p>
            <a:pPr lvl="3"/>
            <a:r>
              <a:rPr lang="en-US" sz="1300" dirty="0">
                <a:hlinkClick r:id="rId11" action="ppaction://hlinksldjump"/>
              </a:rPr>
              <a:t>Tracking location of users</a:t>
            </a:r>
            <a:r>
              <a:rPr lang="en-US" sz="1300" dirty="0"/>
              <a:t>		</a:t>
            </a:r>
            <a:r>
              <a:rPr lang="en-US" sz="1300" dirty="0" smtClean="0"/>
              <a:t>64</a:t>
            </a:r>
            <a:endParaRPr lang="en-IN" sz="1300" dirty="0"/>
          </a:p>
          <a:p>
            <a:pPr lvl="3"/>
            <a:r>
              <a:rPr lang="en-US" sz="1300" dirty="0">
                <a:hlinkClick r:id="rId12" action="ppaction://hlinksldjump"/>
              </a:rPr>
              <a:t>Register New Admin From Main</a:t>
            </a:r>
            <a:r>
              <a:rPr lang="en-US" sz="1400" dirty="0"/>
              <a:t>	</a:t>
            </a:r>
            <a:r>
              <a:rPr lang="en-US" sz="1600" dirty="0"/>
              <a:t>	</a:t>
            </a:r>
            <a:r>
              <a:rPr lang="en-US" sz="1300" dirty="0" smtClean="0"/>
              <a:t>65</a:t>
            </a:r>
          </a:p>
          <a:p>
            <a:pPr lvl="0"/>
            <a:r>
              <a:rPr lang="en-US" sz="1600" dirty="0" smtClean="0">
                <a:hlinkClick r:id="rId13" action="ppaction://hlinksldjump"/>
              </a:rPr>
              <a:t>Conclusion</a:t>
            </a:r>
            <a:r>
              <a:rPr lang="en-US" sz="1600" dirty="0"/>
              <a:t>	</a:t>
            </a:r>
            <a:r>
              <a:rPr lang="en-US" sz="1600" dirty="0" smtClean="0"/>
              <a:t>		</a:t>
            </a:r>
            <a:r>
              <a:rPr lang="en-US" sz="1600" dirty="0"/>
              <a:t>	</a:t>
            </a:r>
            <a:r>
              <a:rPr lang="en-US" sz="1300" dirty="0" smtClean="0"/>
              <a:t>66</a:t>
            </a:r>
            <a:endParaRPr lang="en-IN" sz="1300" dirty="0"/>
          </a:p>
          <a:p>
            <a:pPr lvl="0"/>
            <a:r>
              <a:rPr lang="en-US" sz="1600" dirty="0" smtClean="0">
                <a:hlinkClick r:id="rId14" action="ppaction://hlinksldjump"/>
              </a:rPr>
              <a:t>Bibliography</a:t>
            </a:r>
            <a:r>
              <a:rPr lang="en-US" sz="1600" dirty="0"/>
              <a:t>				</a:t>
            </a:r>
            <a:r>
              <a:rPr lang="en-US" sz="1300" dirty="0" smtClean="0"/>
              <a:t>68</a:t>
            </a:r>
            <a:endParaRPr lang="en-IN" sz="1300" dirty="0"/>
          </a:p>
          <a:p>
            <a:pPr lvl="2"/>
            <a:endParaRPr lang="en-IN" sz="1800" dirty="0" smtClean="0"/>
          </a:p>
          <a:p>
            <a:pPr lvl="2"/>
            <a:endParaRPr lang="en-IN" sz="1800" dirty="0"/>
          </a:p>
          <a:p>
            <a:pPr lvl="2"/>
            <a:endParaRPr lang="en-IN" sz="1800" dirty="0"/>
          </a:p>
        </p:txBody>
      </p:sp>
      <p:graphicFrame>
        <p:nvGraphicFramePr>
          <p:cNvPr id="2" name="Diagram 1">
            <a:hlinkClick r:id="rId15" action="ppaction://hlinksldjump"/>
          </p:cNvPr>
          <p:cNvGraphicFramePr/>
          <p:nvPr>
            <p:extLst>
              <p:ext uri="{D42A27DB-BD31-4B8C-83A1-F6EECF244321}">
                <p14:modId xmlns:p14="http://schemas.microsoft.com/office/powerpoint/2010/main" val="2894696584"/>
              </p:ext>
            </p:extLst>
          </p:nvPr>
        </p:nvGraphicFramePr>
        <p:xfrm>
          <a:off x="8458200" y="0"/>
          <a:ext cx="685800" cy="51435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37936001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Admin Panel</a:t>
            </a:r>
            <a:br>
              <a:rPr lang="en-US" dirty="0" smtClean="0"/>
            </a:br>
            <a:r>
              <a:rPr lang="en-US" sz="2700" dirty="0" smtClean="0"/>
              <a:t>Profile (Page)</a:t>
            </a:r>
            <a:endParaRPr lang="en-US" sz="2700" dirty="0"/>
          </a:p>
        </p:txBody>
      </p:sp>
      <p:pic>
        <p:nvPicPr>
          <p:cNvPr id="16386" name="Picture 2"/>
          <p:cNvPicPr>
            <a:picLocks noGrp="1" noChangeAspect="1" noChangeArrowheads="1"/>
          </p:cNvPicPr>
          <p:nvPr>
            <p:ph sz="quarter" idx="4"/>
          </p:nvPr>
        </p:nvPicPr>
        <p:blipFill>
          <a:blip r:embed="rId2"/>
          <a:srcRect b="3669"/>
          <a:stretch>
            <a:fillRect/>
          </a:stretch>
        </p:blipFill>
        <p:spPr bwMode="auto">
          <a:xfrm>
            <a:off x="381000" y="1349375"/>
            <a:ext cx="8381999" cy="3660775"/>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2358756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Admin Panel</a:t>
            </a:r>
            <a:br>
              <a:rPr lang="en-US" dirty="0" smtClean="0"/>
            </a:br>
            <a:r>
              <a:rPr lang="en-US" sz="2700" dirty="0" smtClean="0"/>
              <a:t>Registration Details(Page)</a:t>
            </a:r>
            <a:endParaRPr lang="en-US" sz="2700" dirty="0"/>
          </a:p>
        </p:txBody>
      </p:sp>
      <p:pic>
        <p:nvPicPr>
          <p:cNvPr id="15362" name="Picture 2"/>
          <p:cNvPicPr>
            <a:picLocks noGrp="1" noChangeAspect="1" noChangeArrowheads="1"/>
          </p:cNvPicPr>
          <p:nvPr>
            <p:ph sz="quarter" idx="4"/>
          </p:nvPr>
        </p:nvPicPr>
        <p:blipFill>
          <a:blip r:embed="rId2"/>
          <a:srcRect b="3648"/>
          <a:stretch>
            <a:fillRect/>
          </a:stretch>
        </p:blipFill>
        <p:spPr bwMode="auto">
          <a:xfrm>
            <a:off x="457200" y="1428751"/>
            <a:ext cx="8305800" cy="3505200"/>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8504327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Admin Panel</a:t>
            </a:r>
            <a:br>
              <a:rPr lang="en-US" dirty="0" smtClean="0"/>
            </a:br>
            <a:r>
              <a:rPr lang="en-US" sz="2700" dirty="0" smtClean="0"/>
              <a:t>Course details(Page)</a:t>
            </a:r>
            <a:endParaRPr lang="en-US" sz="2700" dirty="0"/>
          </a:p>
        </p:txBody>
      </p:sp>
      <p:pic>
        <p:nvPicPr>
          <p:cNvPr id="3074"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350110"/>
            <a:ext cx="7787955" cy="3702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Grp="1" noChangeAspect="1" noChangeArrowheads="1"/>
          </p:cNvPicPr>
          <p:nvPr>
            <p:ph sz="quarter" idx="4"/>
          </p:nvPr>
        </p:nvPicPr>
        <p:blipFill>
          <a:blip r:embed="rId3"/>
          <a:srcRect b="3997"/>
          <a:stretch>
            <a:fillRect/>
          </a:stretch>
        </p:blipFill>
        <p:spPr bwMode="auto">
          <a:xfrm>
            <a:off x="609600" y="1349375"/>
            <a:ext cx="7772400" cy="3660775"/>
          </a:xfrm>
          <a:prstGeom prst="rect">
            <a:avLst/>
          </a:prstGeom>
          <a:noFill/>
          <a:ln w="9525">
            <a:noFill/>
            <a:miter lim="800000"/>
            <a:headEnd/>
            <a:tailEnd/>
          </a:ln>
          <a:effectLst/>
        </p:spPr>
      </p:pic>
      <p:pic>
        <p:nvPicPr>
          <p:cNvPr id="6" name="Picture 5">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1335073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Admin Panel</a:t>
            </a:r>
            <a:br>
              <a:rPr lang="en-US" dirty="0" smtClean="0"/>
            </a:br>
            <a:r>
              <a:rPr lang="en-US" sz="2700" dirty="0" smtClean="0"/>
              <a:t>Query Form(Page)</a:t>
            </a:r>
            <a:endParaRPr lang="en-US" sz="2700" dirty="0"/>
          </a:p>
        </p:txBody>
      </p:sp>
      <p:pic>
        <p:nvPicPr>
          <p:cNvPr id="4098"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350110"/>
            <a:ext cx="7738795" cy="3635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Grp="1" noChangeAspect="1" noChangeArrowheads="1"/>
          </p:cNvPicPr>
          <p:nvPr>
            <p:ph sz="quarter" idx="4"/>
          </p:nvPr>
        </p:nvPicPr>
        <p:blipFill>
          <a:blip r:embed="rId3"/>
          <a:srcRect b="3669"/>
          <a:stretch>
            <a:fillRect/>
          </a:stretch>
        </p:blipFill>
        <p:spPr bwMode="auto">
          <a:xfrm>
            <a:off x="457200" y="1349375"/>
            <a:ext cx="7924800" cy="3584575"/>
          </a:xfrm>
          <a:prstGeom prst="rect">
            <a:avLst/>
          </a:prstGeom>
          <a:noFill/>
          <a:ln w="9525">
            <a:noFill/>
            <a:miter lim="800000"/>
            <a:headEnd/>
            <a:tailEnd/>
          </a:ln>
          <a:effectLst/>
        </p:spPr>
      </p:pic>
      <p:pic>
        <p:nvPicPr>
          <p:cNvPr id="6" name="Picture 5">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3782702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CITY OF HACKER’S</a:t>
            </a:r>
            <a:endParaRPr lang="en-US" dirty="0"/>
          </a:p>
        </p:txBody>
      </p:sp>
      <p:sp>
        <p:nvSpPr>
          <p:cNvPr id="3" name="Subtitle 2"/>
          <p:cNvSpPr>
            <a:spLocks noGrp="1"/>
          </p:cNvSpPr>
          <p:nvPr>
            <p:ph type="subTitle" idx="1"/>
          </p:nvPr>
        </p:nvSpPr>
        <p:spPr/>
        <p:txBody>
          <a:bodyPr/>
          <a:lstStyle/>
          <a:p>
            <a:r>
              <a:rPr lang="en-US" dirty="0" smtClean="0"/>
              <a:t>Report Layouts</a:t>
            </a:r>
            <a:endParaRPr lang="en-US" dirty="0"/>
          </a:p>
        </p:txBody>
      </p:sp>
      <p:pic>
        <p:nvPicPr>
          <p:cNvPr id="4" name="Picture 3">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6131344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a:t>Login Page</a:t>
            </a:r>
            <a:br>
              <a:rPr lang="en-US" dirty="0"/>
            </a:br>
            <a:r>
              <a:rPr lang="en-US" sz="2700" dirty="0"/>
              <a:t>(User/Hacker)</a:t>
            </a:r>
          </a:p>
        </p:txBody>
      </p:sp>
      <p:pic>
        <p:nvPicPr>
          <p:cNvPr id="5122"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350110"/>
            <a:ext cx="7891500" cy="3635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43554" y="910360"/>
            <a:ext cx="3206806" cy="369332"/>
          </a:xfrm>
          <a:prstGeom prst="rect">
            <a:avLst/>
          </a:prstGeom>
          <a:noFill/>
        </p:spPr>
        <p:txBody>
          <a:bodyPr wrap="square" rtlCol="0">
            <a:spAutoFit/>
          </a:bodyPr>
          <a:lstStyle/>
          <a:p>
            <a:r>
              <a:rPr lang="en-IN" dirty="0"/>
              <a:t>Not Empty Validation</a:t>
            </a:r>
          </a:p>
        </p:txBody>
      </p:sp>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5423841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a:t>Login Page</a:t>
            </a:r>
            <a:br>
              <a:rPr lang="en-US" dirty="0"/>
            </a:br>
            <a:r>
              <a:rPr lang="en-US" sz="2700" dirty="0"/>
              <a:t>(User/Hacker)</a:t>
            </a:r>
          </a:p>
        </p:txBody>
      </p:sp>
      <p:sp>
        <p:nvSpPr>
          <p:cNvPr id="3" name="TextBox 2"/>
          <p:cNvSpPr txBox="1"/>
          <p:nvPr/>
        </p:nvSpPr>
        <p:spPr>
          <a:xfrm>
            <a:off x="143554" y="910360"/>
            <a:ext cx="3206806" cy="369332"/>
          </a:xfrm>
          <a:prstGeom prst="rect">
            <a:avLst/>
          </a:prstGeom>
          <a:noFill/>
        </p:spPr>
        <p:txBody>
          <a:bodyPr wrap="square" rtlCol="0">
            <a:spAutoFit/>
          </a:bodyPr>
          <a:lstStyle/>
          <a:p>
            <a:r>
              <a:rPr lang="en-IN" dirty="0" smtClean="0"/>
              <a:t>Invalid Username &amp;Password</a:t>
            </a:r>
            <a:endParaRPr lang="en-IN" dirty="0"/>
          </a:p>
        </p:txBody>
      </p:sp>
      <p:pic>
        <p:nvPicPr>
          <p:cNvPr id="11266"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350110"/>
            <a:ext cx="7940659" cy="3664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3784599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Login Page</a:t>
            </a:r>
            <a:br>
              <a:rPr lang="en-US" dirty="0" smtClean="0"/>
            </a:br>
            <a:r>
              <a:rPr lang="en-US" sz="2700" dirty="0" smtClean="0"/>
              <a:t>(Admin Panel)</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Not Empty Validation</a:t>
            </a:r>
            <a:endParaRPr lang="en-IN" dirty="0"/>
          </a:p>
        </p:txBody>
      </p:sp>
      <p:pic>
        <p:nvPicPr>
          <p:cNvPr id="6146"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48965" y="1350110"/>
            <a:ext cx="8246070" cy="3664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3690652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Registration Page</a:t>
            </a:r>
            <a:br>
              <a:rPr lang="en-US" dirty="0" smtClean="0"/>
            </a:br>
            <a:r>
              <a:rPr lang="en-US" sz="2700" dirty="0" smtClean="0"/>
              <a:t>(User/Hacker)</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Not Empty Validation</a:t>
            </a:r>
            <a:endParaRPr lang="en-IN" dirty="0"/>
          </a:p>
        </p:txBody>
      </p:sp>
      <p:pic>
        <p:nvPicPr>
          <p:cNvPr id="717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48965" y="1350110"/>
            <a:ext cx="8246070" cy="3739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9767330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Registration Page</a:t>
            </a:r>
            <a:br>
              <a:rPr lang="en-US" dirty="0" smtClean="0"/>
            </a:br>
            <a:r>
              <a:rPr lang="en-US" sz="2700" dirty="0" smtClean="0"/>
              <a:t>(User/Hacker)</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Valid Email Validation</a:t>
            </a:r>
            <a:endParaRPr lang="en-IN" dirty="0"/>
          </a:p>
        </p:txBody>
      </p:sp>
      <p:pic>
        <p:nvPicPr>
          <p:cNvPr id="8195" name="Picture 3"/>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350110"/>
            <a:ext cx="7940660" cy="3704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7734185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CITY OF HACKER’S</a:t>
            </a:r>
            <a:endParaRPr lang="en-US" dirty="0"/>
          </a:p>
        </p:txBody>
      </p:sp>
      <p:sp>
        <p:nvSpPr>
          <p:cNvPr id="3" name="Subtitle 2"/>
          <p:cNvSpPr>
            <a:spLocks noGrp="1"/>
          </p:cNvSpPr>
          <p:nvPr>
            <p:ph type="subTitle" idx="1"/>
          </p:nvPr>
        </p:nvSpPr>
        <p:spPr/>
        <p:txBody>
          <a:bodyPr/>
          <a:lstStyle/>
          <a:p>
            <a:r>
              <a:rPr lang="en-US" dirty="0" smtClean="0"/>
              <a:t>Screen Layouts</a:t>
            </a:r>
            <a:endParaRPr lang="en-US" dirty="0"/>
          </a:p>
        </p:txBody>
      </p:sp>
      <p:pic>
        <p:nvPicPr>
          <p:cNvPr id="4" name="Picture 3">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997" y="361950"/>
            <a:ext cx="505702" cy="505702"/>
          </a:xfrm>
          <a:prstGeom prst="rect">
            <a:avLst/>
          </a:prstGeom>
        </p:spPr>
      </p:pic>
    </p:spTree>
    <p:extLst>
      <p:ext uri="{BB962C8B-B14F-4D97-AF65-F5344CB8AC3E}">
        <p14:creationId xmlns:p14="http://schemas.microsoft.com/office/powerpoint/2010/main" val="29095029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Registration Page</a:t>
            </a:r>
            <a:br>
              <a:rPr lang="en-US" dirty="0" smtClean="0"/>
            </a:br>
            <a:r>
              <a:rPr lang="en-US" sz="2700" dirty="0" smtClean="0"/>
              <a:t>(User/Hacker)</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Valid Number Validation</a:t>
            </a:r>
            <a:endParaRPr lang="en-IN" dirty="0"/>
          </a:p>
        </p:txBody>
      </p:sp>
      <p:pic>
        <p:nvPicPr>
          <p:cNvPr id="9218"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48964" y="1350110"/>
            <a:ext cx="8093365" cy="3653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2417626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Registration Page</a:t>
            </a:r>
            <a:br>
              <a:rPr lang="en-US" dirty="0" smtClean="0"/>
            </a:br>
            <a:r>
              <a:rPr lang="en-US" sz="2700" dirty="0" smtClean="0"/>
              <a:t>(User/Hacker)</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Valid Date Validation</a:t>
            </a:r>
            <a:endParaRPr lang="en-IN" dirty="0"/>
          </a:p>
        </p:txBody>
      </p:sp>
      <p:pic>
        <p:nvPicPr>
          <p:cNvPr id="10242"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350111"/>
            <a:ext cx="7940660" cy="3749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0003012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(User/Hacker)</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Profile Chip</a:t>
            </a:r>
            <a:endParaRPr lang="en-IN" dirty="0"/>
          </a:p>
        </p:txBody>
      </p:sp>
      <p:pic>
        <p:nvPicPr>
          <p:cNvPr id="12290"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48965" y="1350110"/>
            <a:ext cx="8246070" cy="3666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6476245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(User/Hacker)</a:t>
            </a:r>
            <a:br>
              <a:rPr lang="en-US" sz="2700" dirty="0" smtClean="0"/>
            </a:br>
            <a:r>
              <a:rPr lang="en-US" sz="2700" dirty="0" smtClean="0"/>
              <a:t>Password Changing</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Not Empty field Validation</a:t>
            </a:r>
            <a:endParaRPr lang="en-IN" dirty="0"/>
          </a:p>
        </p:txBody>
      </p:sp>
      <p:pic>
        <p:nvPicPr>
          <p:cNvPr id="13314"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48965" y="1350110"/>
            <a:ext cx="8246070" cy="370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4924540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(User/Hacker)</a:t>
            </a:r>
            <a:br>
              <a:rPr lang="en-US" sz="2700" dirty="0" smtClean="0"/>
            </a:br>
            <a:r>
              <a:rPr lang="en-US" sz="2700" dirty="0" smtClean="0"/>
              <a:t>Password Changing</a:t>
            </a:r>
            <a:endParaRPr lang="en-US" sz="2700" dirty="0"/>
          </a:p>
        </p:txBody>
      </p:sp>
      <p:sp>
        <p:nvSpPr>
          <p:cNvPr id="3" name="TextBox 2"/>
          <p:cNvSpPr txBox="1"/>
          <p:nvPr/>
        </p:nvSpPr>
        <p:spPr>
          <a:xfrm>
            <a:off x="143554" y="910360"/>
            <a:ext cx="3664921" cy="646331"/>
          </a:xfrm>
          <a:prstGeom prst="rect">
            <a:avLst/>
          </a:prstGeom>
          <a:noFill/>
        </p:spPr>
        <p:txBody>
          <a:bodyPr wrap="square" rtlCol="0">
            <a:spAutoFit/>
          </a:bodyPr>
          <a:lstStyle/>
          <a:p>
            <a:r>
              <a:rPr lang="en-IN" dirty="0" smtClean="0"/>
              <a:t>Confirm password not matched validation</a:t>
            </a:r>
            <a:endParaRPr lang="en-IN" dirty="0"/>
          </a:p>
        </p:txBody>
      </p:sp>
      <p:pic>
        <p:nvPicPr>
          <p:cNvPr id="14338"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754375" y="1502815"/>
            <a:ext cx="7280680" cy="3580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1105826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(User/Hacker)</a:t>
            </a:r>
            <a:br>
              <a:rPr lang="en-US" sz="2700" dirty="0" smtClean="0"/>
            </a:br>
            <a:r>
              <a:rPr lang="en-US" sz="2700" dirty="0" smtClean="0"/>
              <a:t>Edit Profile</a:t>
            </a:r>
            <a:endParaRPr lang="en-US" sz="2700" dirty="0"/>
          </a:p>
        </p:txBody>
      </p:sp>
      <p:sp>
        <p:nvSpPr>
          <p:cNvPr id="3" name="TextBox 2"/>
          <p:cNvSpPr txBox="1"/>
          <p:nvPr/>
        </p:nvSpPr>
        <p:spPr>
          <a:xfrm>
            <a:off x="143554" y="910360"/>
            <a:ext cx="3664921" cy="646331"/>
          </a:xfrm>
          <a:prstGeom prst="rect">
            <a:avLst/>
          </a:prstGeom>
          <a:noFill/>
        </p:spPr>
        <p:txBody>
          <a:bodyPr wrap="square" rtlCol="0">
            <a:spAutoFit/>
          </a:bodyPr>
          <a:lstStyle/>
          <a:p>
            <a:r>
              <a:rPr lang="en-IN" dirty="0" smtClean="0"/>
              <a:t>Update Profile Data With profile pic Not Upload data error</a:t>
            </a:r>
            <a:endParaRPr lang="en-IN" dirty="0"/>
          </a:p>
        </p:txBody>
      </p:sp>
      <p:pic>
        <p:nvPicPr>
          <p:cNvPr id="15362"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502815"/>
            <a:ext cx="8093365" cy="3609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5360860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(User/Hacker)</a:t>
            </a:r>
            <a:br>
              <a:rPr lang="en-US" sz="2700" dirty="0" smtClean="0"/>
            </a:br>
            <a:r>
              <a:rPr lang="en-US" sz="2700" dirty="0" smtClean="0"/>
              <a:t>Edit Profile</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Uploading Profile Pic</a:t>
            </a:r>
            <a:endParaRPr lang="en-IN" dirty="0"/>
          </a:p>
        </p:txBody>
      </p:sp>
      <p:pic>
        <p:nvPicPr>
          <p:cNvPr id="16386"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556691"/>
            <a:ext cx="7891500" cy="345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2629185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(User/Hacker)</a:t>
            </a:r>
            <a:br>
              <a:rPr lang="en-US" sz="2700" dirty="0" smtClean="0"/>
            </a:br>
            <a:r>
              <a:rPr lang="en-US" sz="2700" dirty="0" smtClean="0"/>
              <a:t>Course Upload</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Uploading empty file validation</a:t>
            </a:r>
            <a:endParaRPr lang="en-IN" dirty="0"/>
          </a:p>
        </p:txBody>
      </p:sp>
      <p:pic>
        <p:nvPicPr>
          <p:cNvPr id="17411" name="Picture 3"/>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601670" y="1350110"/>
            <a:ext cx="7940659" cy="3721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4444444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(User/Hacker)</a:t>
            </a:r>
            <a:br>
              <a:rPr lang="en-US" sz="2700" dirty="0" smtClean="0"/>
            </a:br>
            <a:r>
              <a:rPr lang="en-US" sz="2700" dirty="0" smtClean="0"/>
              <a:t>Course Upload</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Successfully course upload</a:t>
            </a:r>
            <a:endParaRPr lang="en-IN" dirty="0"/>
          </a:p>
        </p:txBody>
      </p:sp>
      <p:pic>
        <p:nvPicPr>
          <p:cNvPr id="18434" name="Picture 2"/>
          <p:cNvPicPr>
            <a:picLocks noGrp="1" noChangeAspect="1" noChangeArrowheads="1"/>
          </p:cNvPicPr>
          <p:nvPr>
            <p:ph sz="quarter" idx="4"/>
          </p:nvPr>
        </p:nvPicPr>
        <p:blipFill>
          <a:blip r:embed="rId2">
            <a:extLst>
              <a:ext uri="{28A0092B-C50C-407E-A947-70E740481C1C}">
                <a14:useLocalDpi xmlns:a14="http://schemas.microsoft.com/office/drawing/2010/main" val="0"/>
              </a:ext>
            </a:extLst>
          </a:blip>
          <a:srcRect/>
          <a:stretch>
            <a:fillRect/>
          </a:stretch>
        </p:blipFill>
        <p:spPr bwMode="auto">
          <a:xfrm>
            <a:off x="448965" y="1350110"/>
            <a:ext cx="8246070" cy="3741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4826345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(Admin Panel)</a:t>
            </a:r>
            <a:br>
              <a:rPr lang="en-US" sz="2700" dirty="0" smtClean="0"/>
            </a:br>
            <a:r>
              <a:rPr lang="en-US" sz="2700" dirty="0"/>
              <a:t>P</a:t>
            </a:r>
            <a:r>
              <a:rPr lang="en-US" sz="2700" dirty="0" smtClean="0"/>
              <a:t>rofile Update and view</a:t>
            </a:r>
            <a:endParaRPr lang="en-US" sz="2700" dirty="0"/>
          </a:p>
        </p:txBody>
      </p:sp>
      <p:sp>
        <p:nvSpPr>
          <p:cNvPr id="3" name="TextBox 2"/>
          <p:cNvSpPr txBox="1"/>
          <p:nvPr/>
        </p:nvSpPr>
        <p:spPr>
          <a:xfrm>
            <a:off x="143554" y="910360"/>
            <a:ext cx="3664921" cy="646331"/>
          </a:xfrm>
          <a:prstGeom prst="rect">
            <a:avLst/>
          </a:prstGeom>
          <a:noFill/>
        </p:spPr>
        <p:txBody>
          <a:bodyPr wrap="square" rtlCol="0">
            <a:spAutoFit/>
          </a:bodyPr>
          <a:lstStyle/>
          <a:p>
            <a:r>
              <a:rPr lang="en-IN" dirty="0" smtClean="0"/>
              <a:t>Showing profile details from Database</a:t>
            </a:r>
            <a:endParaRPr lang="en-IN" dirty="0"/>
          </a:p>
        </p:txBody>
      </p:sp>
      <p:pic>
        <p:nvPicPr>
          <p:cNvPr id="5122" name="Picture 2"/>
          <p:cNvPicPr>
            <a:picLocks noGrp="1" noChangeAspect="1" noChangeArrowheads="1"/>
          </p:cNvPicPr>
          <p:nvPr>
            <p:ph sz="quarter" idx="4"/>
          </p:nvPr>
        </p:nvPicPr>
        <p:blipFill>
          <a:blip r:embed="rId2"/>
          <a:srcRect b="4476"/>
          <a:stretch>
            <a:fillRect/>
          </a:stretch>
        </p:blipFill>
        <p:spPr bwMode="auto">
          <a:xfrm>
            <a:off x="533400" y="1503363"/>
            <a:ext cx="8077200" cy="3430587"/>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6440696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Landing Page(Home)</a:t>
            </a:r>
            <a:endParaRPr lang="en-US" dirty="0"/>
          </a:p>
        </p:txBody>
      </p:sp>
      <p:pic>
        <p:nvPicPr>
          <p:cNvPr id="1026"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277"/>
          <a:stretch/>
        </p:blipFill>
        <p:spPr bwMode="auto">
          <a:xfrm>
            <a:off x="601670" y="1350110"/>
            <a:ext cx="7787955" cy="3673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41707837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(Admin Panel)</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Registration Details Report</a:t>
            </a:r>
            <a:endParaRPr lang="en-IN" dirty="0"/>
          </a:p>
        </p:txBody>
      </p:sp>
      <p:pic>
        <p:nvPicPr>
          <p:cNvPr id="4098" name="Picture 2"/>
          <p:cNvPicPr>
            <a:picLocks noGrp="1" noChangeAspect="1" noChangeArrowheads="1"/>
          </p:cNvPicPr>
          <p:nvPr>
            <p:ph sz="quarter" idx="4"/>
          </p:nvPr>
        </p:nvPicPr>
        <p:blipFill>
          <a:blip r:embed="rId2"/>
          <a:srcRect b="4901"/>
          <a:stretch>
            <a:fillRect/>
          </a:stretch>
        </p:blipFill>
        <p:spPr bwMode="auto">
          <a:xfrm>
            <a:off x="533400" y="1428750"/>
            <a:ext cx="8077200" cy="3505199"/>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953325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(Admin Panel)</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Course Uploaded Report</a:t>
            </a:r>
            <a:endParaRPr lang="en-IN" dirty="0"/>
          </a:p>
        </p:txBody>
      </p:sp>
      <p:pic>
        <p:nvPicPr>
          <p:cNvPr id="3074" name="Picture 2"/>
          <p:cNvPicPr>
            <a:picLocks noGrp="1" noChangeAspect="1" noChangeArrowheads="1"/>
          </p:cNvPicPr>
          <p:nvPr>
            <p:ph sz="quarter" idx="4"/>
          </p:nvPr>
        </p:nvPicPr>
        <p:blipFill>
          <a:blip r:embed="rId2"/>
          <a:srcRect b="3997"/>
          <a:stretch>
            <a:fillRect/>
          </a:stretch>
        </p:blipFill>
        <p:spPr bwMode="auto">
          <a:xfrm>
            <a:off x="609600" y="1349375"/>
            <a:ext cx="7924800" cy="3508375"/>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5205046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(Admin Panel)</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Query Form Uploaded Report</a:t>
            </a:r>
            <a:endParaRPr lang="en-IN" dirty="0"/>
          </a:p>
        </p:txBody>
      </p:sp>
      <p:pic>
        <p:nvPicPr>
          <p:cNvPr id="2051" name="Picture 3"/>
          <p:cNvPicPr>
            <a:picLocks noGrp="1" noChangeAspect="1" noChangeArrowheads="1"/>
          </p:cNvPicPr>
          <p:nvPr>
            <p:ph sz="quarter" idx="4"/>
          </p:nvPr>
        </p:nvPicPr>
        <p:blipFill>
          <a:blip r:embed="rId2"/>
          <a:srcRect b="3669"/>
          <a:stretch>
            <a:fillRect/>
          </a:stretch>
        </p:blipFill>
        <p:spPr bwMode="auto">
          <a:xfrm>
            <a:off x="457200" y="1349375"/>
            <a:ext cx="7924800" cy="3584575"/>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4874508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(Admin Panel)</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Take Location Of Users </a:t>
            </a:r>
            <a:endParaRPr lang="en-IN" dirty="0"/>
          </a:p>
        </p:txBody>
      </p:sp>
      <p:pic>
        <p:nvPicPr>
          <p:cNvPr id="1026" name="Picture 2"/>
          <p:cNvPicPr>
            <a:picLocks noGrp="1" noChangeAspect="1" noChangeArrowheads="1"/>
          </p:cNvPicPr>
          <p:nvPr>
            <p:ph sz="quarter" idx="4"/>
          </p:nvPr>
        </p:nvPicPr>
        <p:blipFill>
          <a:blip r:embed="rId2"/>
          <a:srcRect b="5717"/>
          <a:stretch>
            <a:fillRect/>
          </a:stretch>
        </p:blipFill>
        <p:spPr bwMode="auto">
          <a:xfrm>
            <a:off x="609600" y="1349375"/>
            <a:ext cx="7848600" cy="3508375"/>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48745087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(Admin Panel)</a:t>
            </a:r>
            <a:endParaRPr lang="en-US" sz="2700" dirty="0"/>
          </a:p>
        </p:txBody>
      </p:sp>
      <p:sp>
        <p:nvSpPr>
          <p:cNvPr id="3" name="TextBox 2"/>
          <p:cNvSpPr txBox="1"/>
          <p:nvPr/>
        </p:nvSpPr>
        <p:spPr>
          <a:xfrm>
            <a:off x="143554" y="910360"/>
            <a:ext cx="3664921" cy="369332"/>
          </a:xfrm>
          <a:prstGeom prst="rect">
            <a:avLst/>
          </a:prstGeom>
          <a:noFill/>
        </p:spPr>
        <p:txBody>
          <a:bodyPr wrap="square" rtlCol="0">
            <a:spAutoFit/>
          </a:bodyPr>
          <a:lstStyle/>
          <a:p>
            <a:r>
              <a:rPr lang="en-IN" dirty="0" smtClean="0"/>
              <a:t>Tracking  Location Of Users </a:t>
            </a:r>
            <a:endParaRPr lang="en-IN" dirty="0"/>
          </a:p>
        </p:txBody>
      </p:sp>
      <p:pic>
        <p:nvPicPr>
          <p:cNvPr id="7170" name="Picture 2"/>
          <p:cNvPicPr>
            <a:picLocks noGrp="1" noChangeAspect="1" noChangeArrowheads="1"/>
          </p:cNvPicPr>
          <p:nvPr>
            <p:ph sz="quarter" idx="4"/>
          </p:nvPr>
        </p:nvPicPr>
        <p:blipFill>
          <a:blip r:embed="rId2"/>
          <a:srcRect b="4344"/>
          <a:stretch>
            <a:fillRect/>
          </a:stretch>
        </p:blipFill>
        <p:spPr bwMode="auto">
          <a:xfrm>
            <a:off x="381000" y="1349375"/>
            <a:ext cx="8229599" cy="3584575"/>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4874508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281175"/>
            <a:ext cx="8246071" cy="610820"/>
          </a:xfrm>
        </p:spPr>
        <p:txBody>
          <a:bodyPr>
            <a:normAutofit fontScale="90000"/>
          </a:bodyPr>
          <a:lstStyle/>
          <a:p>
            <a:r>
              <a:rPr lang="en-US" dirty="0" smtClean="0"/>
              <a:t>After Login Effect</a:t>
            </a:r>
            <a:br>
              <a:rPr lang="en-US" dirty="0" smtClean="0"/>
            </a:br>
            <a:r>
              <a:rPr lang="en-US" sz="2700" dirty="0" smtClean="0"/>
              <a:t>(Admin Panel)</a:t>
            </a:r>
            <a:endParaRPr lang="en-US" sz="2700" dirty="0"/>
          </a:p>
        </p:txBody>
      </p:sp>
      <p:sp>
        <p:nvSpPr>
          <p:cNvPr id="3" name="TextBox 2"/>
          <p:cNvSpPr txBox="1"/>
          <p:nvPr/>
        </p:nvSpPr>
        <p:spPr>
          <a:xfrm>
            <a:off x="0" y="742950"/>
            <a:ext cx="3664921" cy="646331"/>
          </a:xfrm>
          <a:prstGeom prst="rect">
            <a:avLst/>
          </a:prstGeom>
          <a:noFill/>
        </p:spPr>
        <p:txBody>
          <a:bodyPr wrap="square" rtlCol="0">
            <a:spAutoFit/>
          </a:bodyPr>
          <a:lstStyle/>
          <a:p>
            <a:r>
              <a:rPr lang="en-IN" dirty="0" smtClean="0"/>
              <a:t>Register New Admin </a:t>
            </a:r>
          </a:p>
          <a:p>
            <a:r>
              <a:rPr lang="en-IN" dirty="0" smtClean="0"/>
              <a:t>Its Done By Only Main Admin </a:t>
            </a:r>
            <a:endParaRPr lang="en-IN" dirty="0"/>
          </a:p>
        </p:txBody>
      </p:sp>
      <p:pic>
        <p:nvPicPr>
          <p:cNvPr id="6146" name="Picture 2"/>
          <p:cNvPicPr>
            <a:picLocks noGrp="1" noChangeAspect="1" noChangeArrowheads="1"/>
          </p:cNvPicPr>
          <p:nvPr>
            <p:ph sz="quarter" idx="4"/>
          </p:nvPr>
        </p:nvPicPr>
        <p:blipFill>
          <a:blip r:embed="rId2"/>
          <a:srcRect b="4344"/>
          <a:stretch>
            <a:fillRect/>
          </a:stretch>
        </p:blipFill>
        <p:spPr bwMode="auto">
          <a:xfrm>
            <a:off x="457199" y="1349375"/>
            <a:ext cx="8305801" cy="3508375"/>
          </a:xfrm>
          <a:prstGeom prst="rect">
            <a:avLst/>
          </a:prstGeom>
          <a:noFill/>
          <a:ln w="9525">
            <a:noFill/>
            <a:miter lim="800000"/>
            <a:headEnd/>
            <a:tailEnd/>
          </a:ln>
          <a:effec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34874508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CITY OF HACKER’S</a:t>
            </a:r>
            <a:endParaRPr lang="en-US" dirty="0"/>
          </a:p>
        </p:txBody>
      </p:sp>
      <p:sp>
        <p:nvSpPr>
          <p:cNvPr id="3" name="Subtitle 2"/>
          <p:cNvSpPr>
            <a:spLocks noGrp="1"/>
          </p:cNvSpPr>
          <p:nvPr>
            <p:ph type="subTitle" idx="1"/>
          </p:nvPr>
        </p:nvSpPr>
        <p:spPr/>
        <p:txBody>
          <a:bodyPr/>
          <a:lstStyle/>
          <a:p>
            <a:r>
              <a:rPr lang="en-US" dirty="0" smtClean="0"/>
              <a:t>CONCLUSION</a:t>
            </a:r>
            <a:endParaRPr lang="en-US" dirty="0"/>
          </a:p>
        </p:txBody>
      </p:sp>
      <p:pic>
        <p:nvPicPr>
          <p:cNvPr id="4" name="Picture 3">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0642376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CONCLUSION</a:t>
            </a:r>
            <a:endParaRPr lang="en-IN" dirty="0"/>
          </a:p>
        </p:txBody>
      </p:sp>
      <p:sp>
        <p:nvSpPr>
          <p:cNvPr id="3" name="Content Placeholder 2"/>
          <p:cNvSpPr>
            <a:spLocks noGrp="1"/>
          </p:cNvSpPr>
          <p:nvPr>
            <p:ph idx="1"/>
          </p:nvPr>
        </p:nvSpPr>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		The project </a:t>
            </a:r>
            <a:r>
              <a:rPr lang="en-US" dirty="0" smtClean="0">
                <a:latin typeface="Times New Roman" panose="02020603050405020304" pitchFamily="18" charset="0"/>
                <a:cs typeface="Times New Roman" panose="02020603050405020304" pitchFamily="18" charset="0"/>
              </a:rPr>
              <a:t>“The City Of Hacker’s” </a:t>
            </a:r>
            <a:r>
              <a:rPr lang="en-US" dirty="0">
                <a:latin typeface="Times New Roman" panose="02020603050405020304" pitchFamily="18" charset="0"/>
                <a:cs typeface="Times New Roman" panose="02020603050405020304" pitchFamily="18" charset="0"/>
              </a:rPr>
              <a:t>was handed to us in the start of the 5</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Semester and was expected to be completed in a year. In order to complete this project we have gone through several websites and several books of </a:t>
            </a:r>
            <a:r>
              <a:rPr lang="en-US" dirty="0" smtClean="0">
                <a:latin typeface="Times New Roman" panose="02020603050405020304" pitchFamily="18" charset="0"/>
                <a:cs typeface="Times New Roman" panose="02020603050405020304" pitchFamily="18" charset="0"/>
              </a:rPr>
              <a:t>PHP </a:t>
            </a:r>
            <a:r>
              <a:rPr lang="en-US" dirty="0">
                <a:latin typeface="Times New Roman" panose="02020603050405020304" pitchFamily="18" charset="0"/>
                <a:cs typeface="Times New Roman" panose="02020603050405020304" pitchFamily="18" charset="0"/>
              </a:rPr>
              <a:t>and My SQL Server. While going through these books we enhanced our limited knowledge on these vast subjects which was not achieved through our semester papers.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We have definitely gained a lot from this project as we come to know how to use </a:t>
            </a:r>
            <a:r>
              <a:rPr lang="en-US" dirty="0" smtClean="0">
                <a:latin typeface="Times New Roman" panose="02020603050405020304" pitchFamily="18" charset="0"/>
                <a:cs typeface="Times New Roman" panose="02020603050405020304" pitchFamily="18" charset="0"/>
              </a:rPr>
              <a:t>PHP </a:t>
            </a:r>
            <a:r>
              <a:rPr lang="en-US" dirty="0">
                <a:latin typeface="Times New Roman" panose="02020603050405020304" pitchFamily="18" charset="0"/>
                <a:cs typeface="Times New Roman" panose="02020603050405020304" pitchFamily="18" charset="0"/>
              </a:rPr>
              <a:t>and My SQL Server which were never known to us. Now we able to make websites on any given requirement and these are all possible after we have done this project.</a:t>
            </a:r>
          </a:p>
          <a:p>
            <a:endParaRPr lang="en-IN" dirty="0"/>
          </a:p>
        </p:txBody>
      </p:sp>
      <p:pic>
        <p:nvPicPr>
          <p:cNvPr id="4" name="Picture 3">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6760041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Bibliography</a:t>
            </a:r>
            <a:endParaRPr lang="en-IN" dirty="0"/>
          </a:p>
        </p:txBody>
      </p:sp>
      <p:sp>
        <p:nvSpPr>
          <p:cNvPr id="3" name="Content Placeholder 2"/>
          <p:cNvSpPr>
            <a:spLocks noGrp="1"/>
          </p:cNvSpPr>
          <p:nvPr>
            <p:ph idx="1"/>
          </p:nvPr>
        </p:nvSpPr>
        <p:spPr/>
        <p:txBody>
          <a:bodyPr>
            <a:normAutofit fontScale="62500" lnSpcReduction="20000"/>
          </a:bodyPr>
          <a:lstStyle/>
          <a:p>
            <a:pPr marL="0" indent="0" algn="just">
              <a:lnSpc>
                <a:spcPct val="115000"/>
              </a:lnSpc>
              <a:spcAft>
                <a:spcPts val="1000"/>
              </a:spcAft>
              <a:buNone/>
            </a:pPr>
            <a:endParaRPr lang="en-US" sz="1100" dirty="0">
              <a:latin typeface="Garamond" panose="02020404030301010803"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dirty="0">
                <a:latin typeface="Times New Roman" panose="02020603050405020304" pitchFamily="18" charset="0"/>
                <a:ea typeface="Times New Roman" panose="02020603050405020304" pitchFamily="18" charset="0"/>
                <a:cs typeface="Times New Roman" panose="02020603050405020304" pitchFamily="18" charset="0"/>
              </a:rPr>
              <a:t>These are the following links which assist me at each and every step in completing this project, without them I was not being able to finish this importance project:</a:t>
            </a:r>
            <a:r>
              <a:rPr lang="en-US" sz="3200" i="1" u="sng"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latin typeface="Garamond" panose="02020404030301010803"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3200" i="1" u="sng" dirty="0">
                <a:latin typeface="Times New Roman" panose="02020603050405020304" pitchFamily="18" charset="0"/>
                <a:ea typeface="Times New Roman" panose="02020603050405020304" pitchFamily="18" charset="0"/>
                <a:cs typeface="Times New Roman" panose="02020603050405020304" pitchFamily="18" charset="0"/>
              </a:rPr>
              <a:t>1. </a:t>
            </a:r>
            <a:r>
              <a:rPr lang="en-US" sz="3200" u="sng" dirty="0">
                <a:solidFill>
                  <a:srgbClr val="A8BF4D"/>
                </a:solidFill>
                <a:latin typeface="Times New Roman" panose="02020603050405020304" pitchFamily="18" charset="0"/>
                <a:ea typeface="Times New Roman" panose="02020603050405020304" pitchFamily="18" charset="0"/>
                <a:cs typeface="Times New Roman" panose="02020603050405020304" pitchFamily="18" charset="0"/>
                <a:hlinkClick r:id="rId2"/>
              </a:rPr>
              <a:t>www.google.com</a:t>
            </a:r>
            <a:r>
              <a:rPr lang="en-US" sz="3200" i="1" u="sng"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latin typeface="Garamond" panose="02020404030301010803"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3200" i="1" u="sng" dirty="0">
                <a:latin typeface="Times New Roman" panose="02020603050405020304" pitchFamily="18" charset="0"/>
                <a:ea typeface="Times New Roman" panose="02020603050405020304" pitchFamily="18" charset="0"/>
                <a:cs typeface="Times New Roman" panose="02020603050405020304" pitchFamily="18" charset="0"/>
              </a:rPr>
              <a:t>2. </a:t>
            </a:r>
            <a:r>
              <a:rPr lang="en-US" sz="3200" u="sng" dirty="0">
                <a:solidFill>
                  <a:srgbClr val="A8BF4D"/>
                </a:solidFill>
                <a:latin typeface="Times New Roman" panose="02020603050405020304" pitchFamily="18" charset="0"/>
                <a:ea typeface="Times New Roman" panose="02020603050405020304" pitchFamily="18" charset="0"/>
                <a:cs typeface="Times New Roman" panose="02020603050405020304" pitchFamily="18" charset="0"/>
                <a:hlinkClick r:id="rId3"/>
              </a:rPr>
              <a:t>www.youtube.com</a:t>
            </a:r>
            <a:endParaRPr lang="en-US" sz="1100" dirty="0">
              <a:latin typeface="Garamond" panose="02020404030301010803"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3200" i="1" u="sng" dirty="0">
                <a:latin typeface="Times New Roman" panose="02020603050405020304" pitchFamily="18" charset="0"/>
                <a:ea typeface="Times New Roman" panose="02020603050405020304" pitchFamily="18" charset="0"/>
                <a:cs typeface="Times New Roman" panose="02020603050405020304" pitchFamily="18" charset="0"/>
              </a:rPr>
              <a:t>3. </a:t>
            </a:r>
            <a:r>
              <a:rPr lang="en-US" sz="3200" u="sng" dirty="0">
                <a:solidFill>
                  <a:srgbClr val="A8BF4D"/>
                </a:solidFill>
                <a:latin typeface="Times New Roman" panose="02020603050405020304" pitchFamily="18" charset="0"/>
                <a:ea typeface="Times New Roman" panose="02020603050405020304" pitchFamily="18" charset="0"/>
                <a:cs typeface="Times New Roman" panose="02020603050405020304" pitchFamily="18" charset="0"/>
                <a:hlinkClick r:id="rId4"/>
              </a:rPr>
              <a:t>www.wikipedia.com</a:t>
            </a:r>
            <a:r>
              <a:rPr lang="en-US" sz="3200" i="1" u="sng" dirty="0">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latin typeface="Garamond" panose="02020404030301010803" pitchFamily="18"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n-US" sz="3200" i="1" u="sng" dirty="0" smtClean="0">
                <a:latin typeface="Times New Roman" panose="02020603050405020304" pitchFamily="18" charset="0"/>
                <a:ea typeface="Times New Roman" panose="02020603050405020304" pitchFamily="18" charset="0"/>
                <a:cs typeface="Times New Roman" panose="02020603050405020304" pitchFamily="18" charset="0"/>
              </a:rPr>
              <a:t>4.</a:t>
            </a:r>
            <a:r>
              <a:rPr lang="en-US" sz="3200" i="1" dirty="0" smtClean="0">
                <a:latin typeface="Times New Roman" panose="02020603050405020304" pitchFamily="18" charset="0"/>
                <a:ea typeface="Times New Roman" panose="02020603050405020304" pitchFamily="18" charset="0"/>
                <a:cs typeface="Times New Roman" panose="02020603050405020304" pitchFamily="18" charset="0"/>
              </a:rPr>
              <a:t> </a:t>
            </a:r>
            <a:r>
              <a:rPr lang="en-US" sz="3200" u="sng" dirty="0" smtClean="0">
                <a:solidFill>
                  <a:srgbClr val="A8BF4D"/>
                </a:solidFill>
                <a:latin typeface="Times New Roman" panose="02020603050405020304" pitchFamily="18" charset="0"/>
                <a:ea typeface="Times New Roman" panose="02020603050405020304" pitchFamily="18" charset="0"/>
                <a:cs typeface="Times New Roman" panose="02020603050405020304" pitchFamily="18" charset="0"/>
                <a:hlinkClick r:id="rId4"/>
              </a:rPr>
              <a:t>www.w3school.com</a:t>
            </a:r>
            <a:endParaRPr lang="en-US" sz="1100" dirty="0">
              <a:latin typeface="Garamond" panose="02020404030301010803" pitchFamily="18" charset="0"/>
              <a:ea typeface="Times New Roman" panose="02020603050405020304" pitchFamily="18" charset="0"/>
              <a:cs typeface="Times New Roman" panose="02020603050405020304" pitchFamily="18" charset="0"/>
            </a:endParaRPr>
          </a:p>
        </p:txBody>
      </p:sp>
      <p:pic>
        <p:nvPicPr>
          <p:cNvPr id="4" name="Picture 3">
            <a:hlinkClick r:id="rId5" action="ppaction://hlinksldjump"/>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1388166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Landing Page(Home)</a:t>
            </a:r>
            <a:endParaRPr lang="en-US" dirty="0"/>
          </a:p>
        </p:txBody>
      </p:sp>
      <p:pic>
        <p:nvPicPr>
          <p:cNvPr id="2051" name="Picture 3"/>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l="1" r="1067"/>
          <a:stretch/>
        </p:blipFill>
        <p:spPr bwMode="auto">
          <a:xfrm>
            <a:off x="601670" y="1331106"/>
            <a:ext cx="7940659" cy="3683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7010271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Landing Page(Home)</a:t>
            </a:r>
            <a:endParaRPr lang="en-US" dirty="0"/>
          </a:p>
        </p:txBody>
      </p:sp>
      <p:pic>
        <p:nvPicPr>
          <p:cNvPr id="3074"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070"/>
          <a:stretch/>
        </p:blipFill>
        <p:spPr bwMode="auto">
          <a:xfrm>
            <a:off x="601670" y="1350109"/>
            <a:ext cx="7940660" cy="3640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25187375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Landing Page(Home)</a:t>
            </a:r>
            <a:endParaRPr lang="en-US" dirty="0"/>
          </a:p>
        </p:txBody>
      </p:sp>
      <p:pic>
        <p:nvPicPr>
          <p:cNvPr id="4098" name="Picture 2"/>
          <p:cNvPicPr>
            <a:picLocks noGrp="1" noChangeAspect="1" noChangeArrowheads="1"/>
          </p:cNvPicPr>
          <p:nvPr>
            <p:ph sz="quarter" idx="4"/>
          </p:nvPr>
        </p:nvPicPr>
        <p:blipFill rotWithShape="1">
          <a:blip r:embed="rId2">
            <a:extLst>
              <a:ext uri="{28A0092B-C50C-407E-A947-70E740481C1C}">
                <a14:useLocalDpi xmlns:a14="http://schemas.microsoft.com/office/drawing/2010/main" val="0"/>
              </a:ext>
            </a:extLst>
          </a:blip>
          <a:srcRect r="1321"/>
          <a:stretch/>
        </p:blipFill>
        <p:spPr bwMode="auto">
          <a:xfrm>
            <a:off x="601670" y="1350110"/>
            <a:ext cx="7940659" cy="3664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739290"/>
            <a:ext cx="1517900" cy="369332"/>
          </a:xfrm>
          <a:prstGeom prst="rect">
            <a:avLst/>
          </a:prstGeom>
          <a:noFill/>
        </p:spPr>
        <p:txBody>
          <a:bodyPr wrap="square" rtlCol="0">
            <a:spAutoFit/>
          </a:bodyPr>
          <a:lstStyle/>
          <a:p>
            <a:r>
              <a:rPr lang="en-IN" dirty="0" smtClean="0"/>
              <a:t>Footer</a:t>
            </a:r>
            <a:endParaRPr lang="en-IN" dirty="0"/>
          </a:p>
        </p:txBody>
      </p:sp>
      <p:pic>
        <p:nvPicPr>
          <p:cNvPr id="5" name="Picture 4">
            <a:hlinkClick r:id="rId3" action="ppaction://hlinksldjump"/>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51997" y="313448"/>
            <a:ext cx="505702" cy="505702"/>
          </a:xfrm>
          <a:prstGeom prst="rect">
            <a:avLst/>
          </a:prstGeom>
        </p:spPr>
      </p:pic>
    </p:spTree>
    <p:extLst>
      <p:ext uri="{BB962C8B-B14F-4D97-AF65-F5344CB8AC3E}">
        <p14:creationId xmlns:p14="http://schemas.microsoft.com/office/powerpoint/2010/main" val="171907636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2140</TotalTime>
  <Words>552</Words>
  <Application>Microsoft Office PowerPoint</Application>
  <PresentationFormat>On-screen Show (16:9)</PresentationFormat>
  <Paragraphs>152</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Garamond</vt:lpstr>
      <vt:lpstr>Times New Roman</vt:lpstr>
      <vt:lpstr>Office Theme</vt:lpstr>
      <vt:lpstr>THE CITY OF HACKER’S</vt:lpstr>
      <vt:lpstr>Acknowledgement</vt:lpstr>
      <vt:lpstr>  Index</vt:lpstr>
      <vt:lpstr>  Index</vt:lpstr>
      <vt:lpstr>THE CITY OF HACKER’S</vt:lpstr>
      <vt:lpstr>Landing Page(Home)</vt:lpstr>
      <vt:lpstr>Landing Page(Home)</vt:lpstr>
      <vt:lpstr>Landing Page(Home)</vt:lpstr>
      <vt:lpstr>Landing Page(Home)</vt:lpstr>
      <vt:lpstr>Pricing Page</vt:lpstr>
      <vt:lpstr>Pricing Page</vt:lpstr>
      <vt:lpstr>Pricing Page</vt:lpstr>
      <vt:lpstr>Pricing Page</vt:lpstr>
      <vt:lpstr>About Us (Page)</vt:lpstr>
      <vt:lpstr>About Us (Page)</vt:lpstr>
      <vt:lpstr>About Us (Page)</vt:lpstr>
      <vt:lpstr>About Us (Page)</vt:lpstr>
      <vt:lpstr>About Us (Page)</vt:lpstr>
      <vt:lpstr>About Us (Page)</vt:lpstr>
      <vt:lpstr>Tools (Page)</vt:lpstr>
      <vt:lpstr>Tools (Page)</vt:lpstr>
      <vt:lpstr>Tools (Page)</vt:lpstr>
      <vt:lpstr>Study (Page)</vt:lpstr>
      <vt:lpstr>Study (Page)</vt:lpstr>
      <vt:lpstr>Study (Page)</vt:lpstr>
      <vt:lpstr>Study (Page)</vt:lpstr>
      <vt:lpstr>Contact (Page)</vt:lpstr>
      <vt:lpstr>Contact (Page)</vt:lpstr>
      <vt:lpstr>Login (Page)</vt:lpstr>
      <vt:lpstr>SignUp (Page)</vt:lpstr>
      <vt:lpstr>SignUp (Page)</vt:lpstr>
      <vt:lpstr>Profile (Page) After Login</vt:lpstr>
      <vt:lpstr>Profile (Page) After Login</vt:lpstr>
      <vt:lpstr>Profile (Page) After Login</vt:lpstr>
      <vt:lpstr>Profile (Page) After Login</vt:lpstr>
      <vt:lpstr>Profile (Page) After Login</vt:lpstr>
      <vt:lpstr>Profile (Page) After Login</vt:lpstr>
      <vt:lpstr>Profile (Page) After Login</vt:lpstr>
      <vt:lpstr>Admin Login (Page)</vt:lpstr>
      <vt:lpstr>Admin Panel Profile (Page)</vt:lpstr>
      <vt:lpstr>Admin Panel Registration Details(Page)</vt:lpstr>
      <vt:lpstr>Admin Panel Course details(Page)</vt:lpstr>
      <vt:lpstr>Admin Panel Query Form(Page)</vt:lpstr>
      <vt:lpstr>THE CITY OF HACKER’S</vt:lpstr>
      <vt:lpstr>Login Page (User/Hacker)</vt:lpstr>
      <vt:lpstr>Login Page (User/Hacker)</vt:lpstr>
      <vt:lpstr>Login Page (Admin Panel)</vt:lpstr>
      <vt:lpstr>Registration Page (User/Hacker)</vt:lpstr>
      <vt:lpstr>Registration Page (User/Hacker)</vt:lpstr>
      <vt:lpstr>Registration Page (User/Hacker)</vt:lpstr>
      <vt:lpstr>Registration Page (User/Hacker)</vt:lpstr>
      <vt:lpstr>After Login Effect (User/Hacker)</vt:lpstr>
      <vt:lpstr>After Login Effect (User/Hacker) Password Changing</vt:lpstr>
      <vt:lpstr>After Login Effect (User/Hacker) Password Changing</vt:lpstr>
      <vt:lpstr>After Login Effect (User/Hacker) Edit Profile</vt:lpstr>
      <vt:lpstr>After Login Effect (User/Hacker) Edit Profile</vt:lpstr>
      <vt:lpstr>After Login Effect (User/Hacker) Course Upload</vt:lpstr>
      <vt:lpstr>After Login Effect (User/Hacker) Course Upload</vt:lpstr>
      <vt:lpstr>After Login Effect (Admin Panel) Profile Update and view</vt:lpstr>
      <vt:lpstr>After Login Effect (Admin Panel)</vt:lpstr>
      <vt:lpstr>After Login Effect (Admin Panel)</vt:lpstr>
      <vt:lpstr>After Login Effect (Admin Panel)</vt:lpstr>
      <vt:lpstr>After Login Effect (Admin Panel)</vt:lpstr>
      <vt:lpstr>After Login Effect (Admin Panel)</vt:lpstr>
      <vt:lpstr>After Login Effect (Admin Panel)</vt:lpstr>
      <vt:lpstr>THE CITY OF HACKER’S</vt:lpstr>
      <vt:lpstr>CONCLUSION</vt:lpstr>
      <vt:lpstr>Bibliography</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Munaf</cp:lastModifiedBy>
  <cp:revision>228</cp:revision>
  <dcterms:created xsi:type="dcterms:W3CDTF">2013-08-21T19:17:07Z</dcterms:created>
  <dcterms:modified xsi:type="dcterms:W3CDTF">2018-04-11T03:20:45Z</dcterms:modified>
</cp:coreProperties>
</file>